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4"/>
  </p:notesMasterIdLst>
  <p:sldIdLst>
    <p:sldId id="257" r:id="rId3"/>
    <p:sldId id="314" r:id="rId4"/>
    <p:sldId id="337" r:id="rId5"/>
    <p:sldId id="338" r:id="rId6"/>
    <p:sldId id="350" r:id="rId7"/>
    <p:sldId id="341" r:id="rId8"/>
    <p:sldId id="339" r:id="rId9"/>
    <p:sldId id="351" r:id="rId10"/>
    <p:sldId id="342" r:id="rId11"/>
    <p:sldId id="343" r:id="rId12"/>
    <p:sldId id="352" r:id="rId13"/>
    <p:sldId id="340" r:id="rId14"/>
    <p:sldId id="344" r:id="rId15"/>
    <p:sldId id="349" r:id="rId16"/>
    <p:sldId id="345" r:id="rId17"/>
    <p:sldId id="346" r:id="rId18"/>
    <p:sldId id="348" r:id="rId19"/>
    <p:sldId id="347" r:id="rId20"/>
    <p:sldId id="353" r:id="rId21"/>
    <p:sldId id="354" r:id="rId22"/>
    <p:sldId id="355"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DEF70-A2BD-498A-832C-A661F6164A65}" type="doc">
      <dgm:prSet loTypeId="urn:microsoft.com/office/officeart/2005/8/layout/radial1" loCatId="cycle" qsTypeId="urn:microsoft.com/office/officeart/2005/8/quickstyle/simple1" qsCatId="simple" csTypeId="urn:microsoft.com/office/officeart/2005/8/colors/accent3_1" csCatId="accent3" phldr="1"/>
      <dgm:spPr/>
      <dgm:t>
        <a:bodyPr/>
        <a:lstStyle/>
        <a:p>
          <a:endParaRPr lang="bg-BG"/>
        </a:p>
      </dgm:t>
    </dgm:pt>
    <dgm:pt modelId="{EF5E977D-AE73-44CB-9A68-AFE1EF42143E}">
      <dgm:prSet phldrT="[Текст]" custT="1"/>
      <dgm:spPr/>
      <dgm:t>
        <a:bodyPr/>
        <a:lstStyle/>
        <a:p>
          <a:r>
            <a:rPr lang="en-US" sz="1200" b="1" dirty="0">
              <a:solidFill>
                <a:schemeClr val="accent2"/>
              </a:solidFill>
              <a:latin typeface="Tahoma" panose="020B0604030504040204" pitchFamily="34" charset="0"/>
              <a:ea typeface="Tahoma" panose="020B0604030504040204" pitchFamily="34" charset="0"/>
              <a:cs typeface="Tahoma" panose="020B0604030504040204" pitchFamily="34" charset="0"/>
            </a:rPr>
            <a:t>VOOROORDELEN / STEREOTYPEN</a:t>
          </a:r>
          <a:endParaRPr lang="bg-BG"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bg-BG"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dgm:t>
    </dgm:pt>
    <dgm:pt modelId="{6B85A574-BED9-4608-866F-A8C370C09E73}" type="parTrans" cxnId="{8D792F9C-3CB0-43C6-89EF-DF9F1E4B01E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378CBF3-3A7C-4BCA-8282-967EF3A8120B}" type="sibTrans" cxnId="{8D792F9C-3CB0-43C6-89EF-DF9F1E4B01E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70C0C7CD-06D9-49AE-9575-3044045F9F9F}">
      <dgm:prSet phldrT="[Текст]" custT="1"/>
      <dgm:spPr>
        <a:ln>
          <a:solidFill>
            <a:schemeClr val="accent2"/>
          </a:solidFill>
        </a:ln>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ETHNOCENTRISME</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9275DC8A-3E6C-41FB-BEB3-C5AB7315087B}" type="parTrans" cxnId="{AEA6AD94-0894-48D9-9963-BB224C8B1879}">
      <dgm:prSet custT="1"/>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19EDC72A-4970-40BB-A058-175E5E70C651}" type="sibTrans" cxnId="{AEA6AD94-0894-48D9-9963-BB224C8B1879}">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BCC70740-9727-4B8A-9A74-8F13E64944BB}">
      <dgm:prSet phldrT="[Текст]" custT="1"/>
      <dgm:spPr>
        <a:ln>
          <a:solidFill>
            <a:schemeClr val="accent2"/>
          </a:solidFill>
        </a:ln>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RACISME</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A67194E3-3B22-4C0F-9685-05C4188816A6}" type="parTrans" cxnId="{3710D5B7-1DFA-4528-B11C-AF02FFB0DB53}">
      <dgm:prSet custT="1"/>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7EC58A1B-252E-4451-99B4-EFFE11C2EC3E}" type="sibTrans" cxnId="{3710D5B7-1DFA-4528-B11C-AF02FFB0DB5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E20F5A7D-5EE4-4FF6-851B-F41D37ADFB0C}">
      <dgm:prSet phldrT="[Текст]" custT="1"/>
      <dgm:spPr>
        <a:ln>
          <a:solidFill>
            <a:schemeClr val="accent2"/>
          </a:solidFill>
        </a:ln>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XENOFOBIE</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EACAF99A-9F14-49B2-A971-CD3C8677D58B}" type="parTrans" cxnId="{5686F65D-8A22-4321-BC33-C5D1C8600678}">
      <dgm:prSet custT="1"/>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AC209D13-5934-45A3-928C-B5A13D5C8E93}" type="sibTrans" cxnId="{5686F65D-8A22-4321-BC33-C5D1C8600678}">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DF7F4CCE-8D20-4E10-9EDD-BD144D920B40}" type="pres">
      <dgm:prSet presAssocID="{4B7DEF70-A2BD-498A-832C-A661F6164A65}" presName="cycle" presStyleCnt="0">
        <dgm:presLayoutVars>
          <dgm:chMax val="1"/>
          <dgm:dir/>
          <dgm:animLvl val="ctr"/>
          <dgm:resizeHandles val="exact"/>
        </dgm:presLayoutVars>
      </dgm:prSet>
      <dgm:spPr/>
    </dgm:pt>
    <dgm:pt modelId="{F9716A23-D09F-4520-8F1D-93777F2290DE}" type="pres">
      <dgm:prSet presAssocID="{EF5E977D-AE73-44CB-9A68-AFE1EF42143E}" presName="centerShape" presStyleLbl="node0" presStyleIdx="0" presStyleCnt="1" custScaleX="141513" custScaleY="123923" custLinFactNeighborX="1544" custLinFactNeighborY="-931"/>
      <dgm:spPr/>
    </dgm:pt>
    <dgm:pt modelId="{8CCCFCAD-5467-4711-A1B4-661E093A375E}" type="pres">
      <dgm:prSet presAssocID="{9275DC8A-3E6C-41FB-BEB3-C5AB7315087B}" presName="Name9" presStyleLbl="parChTrans1D2" presStyleIdx="0" presStyleCnt="3"/>
      <dgm:spPr/>
    </dgm:pt>
    <dgm:pt modelId="{E96CD93F-63BF-4B77-93B1-7FE3108368D2}" type="pres">
      <dgm:prSet presAssocID="{9275DC8A-3E6C-41FB-BEB3-C5AB7315087B}" presName="connTx" presStyleLbl="parChTrans1D2" presStyleIdx="0" presStyleCnt="3"/>
      <dgm:spPr/>
    </dgm:pt>
    <dgm:pt modelId="{595326D8-0D4F-4EB4-83A8-813C34105C40}" type="pres">
      <dgm:prSet presAssocID="{70C0C7CD-06D9-49AE-9575-3044045F9F9F}" presName="node" presStyleLbl="node1" presStyleIdx="0" presStyleCnt="3" custScaleX="146811" custScaleY="93256" custRadScaleRad="83148" custRadScaleInc="49681">
        <dgm:presLayoutVars>
          <dgm:bulletEnabled val="1"/>
        </dgm:presLayoutVars>
      </dgm:prSet>
      <dgm:spPr/>
    </dgm:pt>
    <dgm:pt modelId="{45AE74A0-7134-4599-B9DF-041F348AC859}" type="pres">
      <dgm:prSet presAssocID="{A67194E3-3B22-4C0F-9685-05C4188816A6}" presName="Name9" presStyleLbl="parChTrans1D2" presStyleIdx="1" presStyleCnt="3"/>
      <dgm:spPr/>
    </dgm:pt>
    <dgm:pt modelId="{F21B7F8D-4114-44E7-BC67-7DCCA273993B}" type="pres">
      <dgm:prSet presAssocID="{A67194E3-3B22-4C0F-9685-05C4188816A6}" presName="connTx" presStyleLbl="parChTrans1D2" presStyleIdx="1" presStyleCnt="3"/>
      <dgm:spPr/>
    </dgm:pt>
    <dgm:pt modelId="{D984E4C5-5DB3-40B3-AFD2-0EC2F83FA89E}" type="pres">
      <dgm:prSet presAssocID="{BCC70740-9727-4B8A-9A74-8F13E64944BB}" presName="node" presStyleLbl="node1" presStyleIdx="1" presStyleCnt="3" custScaleX="144660" custScaleY="87740" custRadScaleRad="102548" custRadScaleInc="273294">
        <dgm:presLayoutVars>
          <dgm:bulletEnabled val="1"/>
        </dgm:presLayoutVars>
      </dgm:prSet>
      <dgm:spPr/>
    </dgm:pt>
    <dgm:pt modelId="{057EE50C-210C-42E5-BE9E-9AFF66D0B3BE}" type="pres">
      <dgm:prSet presAssocID="{EACAF99A-9F14-49B2-A971-CD3C8677D58B}" presName="Name9" presStyleLbl="parChTrans1D2" presStyleIdx="2" presStyleCnt="3"/>
      <dgm:spPr/>
    </dgm:pt>
    <dgm:pt modelId="{8ADFF069-13A8-4105-9E4F-F43C5A250546}" type="pres">
      <dgm:prSet presAssocID="{EACAF99A-9F14-49B2-A971-CD3C8677D58B}" presName="connTx" presStyleLbl="parChTrans1D2" presStyleIdx="2" presStyleCnt="3"/>
      <dgm:spPr/>
    </dgm:pt>
    <dgm:pt modelId="{AA6A0361-774E-4202-8EDB-E214FD9328DD}" type="pres">
      <dgm:prSet presAssocID="{E20F5A7D-5EE4-4FF6-851B-F41D37ADFB0C}" presName="node" presStyleLbl="node1" presStyleIdx="2" presStyleCnt="3" custScaleX="145946" custScaleY="88144" custRadScaleRad="95647" custRadScaleInc="-207721">
        <dgm:presLayoutVars>
          <dgm:bulletEnabled val="1"/>
        </dgm:presLayoutVars>
      </dgm:prSet>
      <dgm:spPr/>
    </dgm:pt>
  </dgm:ptLst>
  <dgm:cxnLst>
    <dgm:cxn modelId="{95077C10-A2B3-451E-B5BA-41A85FE39FA2}" type="presOf" srcId="{BCC70740-9727-4B8A-9A74-8F13E64944BB}" destId="{D984E4C5-5DB3-40B3-AFD2-0EC2F83FA89E}" srcOrd="0" destOrd="0" presId="urn:microsoft.com/office/officeart/2005/8/layout/radial1"/>
    <dgm:cxn modelId="{F0CE4814-5D9D-4004-B941-DF8ECC7719BA}" type="presOf" srcId="{9275DC8A-3E6C-41FB-BEB3-C5AB7315087B}" destId="{E96CD93F-63BF-4B77-93B1-7FE3108368D2}" srcOrd="1" destOrd="0" presId="urn:microsoft.com/office/officeart/2005/8/layout/radial1"/>
    <dgm:cxn modelId="{5686F65D-8A22-4321-BC33-C5D1C8600678}" srcId="{EF5E977D-AE73-44CB-9A68-AFE1EF42143E}" destId="{E20F5A7D-5EE4-4FF6-851B-F41D37ADFB0C}" srcOrd="2" destOrd="0" parTransId="{EACAF99A-9F14-49B2-A971-CD3C8677D58B}" sibTransId="{AC209D13-5934-45A3-928C-B5A13D5C8E93}"/>
    <dgm:cxn modelId="{234C6842-410D-4CB7-B1F0-9AD535E2224E}" type="presOf" srcId="{E20F5A7D-5EE4-4FF6-851B-F41D37ADFB0C}" destId="{AA6A0361-774E-4202-8EDB-E214FD9328DD}" srcOrd="0" destOrd="0" presId="urn:microsoft.com/office/officeart/2005/8/layout/radial1"/>
    <dgm:cxn modelId="{0F5B7F71-5FE7-4C5A-A4C4-C770C18EE677}" type="presOf" srcId="{A67194E3-3B22-4C0F-9685-05C4188816A6}" destId="{F21B7F8D-4114-44E7-BC67-7DCCA273993B}" srcOrd="1" destOrd="0" presId="urn:microsoft.com/office/officeart/2005/8/layout/radial1"/>
    <dgm:cxn modelId="{DE626154-4A16-4D0E-805B-9B14F171FEF9}" type="presOf" srcId="{70C0C7CD-06D9-49AE-9575-3044045F9F9F}" destId="{595326D8-0D4F-4EB4-83A8-813C34105C40}" srcOrd="0" destOrd="0" presId="urn:microsoft.com/office/officeart/2005/8/layout/radial1"/>
    <dgm:cxn modelId="{C1873277-F7C0-4C97-8BAE-7B2C67400F13}" type="presOf" srcId="{EACAF99A-9F14-49B2-A971-CD3C8677D58B}" destId="{8ADFF069-13A8-4105-9E4F-F43C5A250546}" srcOrd="1" destOrd="0" presId="urn:microsoft.com/office/officeart/2005/8/layout/radial1"/>
    <dgm:cxn modelId="{86F8AB89-5324-476E-9B91-FC0616196CAB}" type="presOf" srcId="{A67194E3-3B22-4C0F-9685-05C4188816A6}" destId="{45AE74A0-7134-4599-B9DF-041F348AC859}" srcOrd="0" destOrd="0" presId="urn:microsoft.com/office/officeart/2005/8/layout/radial1"/>
    <dgm:cxn modelId="{AEA6AD94-0894-48D9-9963-BB224C8B1879}" srcId="{EF5E977D-AE73-44CB-9A68-AFE1EF42143E}" destId="{70C0C7CD-06D9-49AE-9575-3044045F9F9F}" srcOrd="0" destOrd="0" parTransId="{9275DC8A-3E6C-41FB-BEB3-C5AB7315087B}" sibTransId="{19EDC72A-4970-40BB-A058-175E5E70C651}"/>
    <dgm:cxn modelId="{8D792F9C-3CB0-43C6-89EF-DF9F1E4B01ED}" srcId="{4B7DEF70-A2BD-498A-832C-A661F6164A65}" destId="{EF5E977D-AE73-44CB-9A68-AFE1EF42143E}" srcOrd="0" destOrd="0" parTransId="{6B85A574-BED9-4608-866F-A8C370C09E73}" sibTransId="{3378CBF3-3A7C-4BCA-8282-967EF3A8120B}"/>
    <dgm:cxn modelId="{3710D5B7-1DFA-4528-B11C-AF02FFB0DB53}" srcId="{EF5E977D-AE73-44CB-9A68-AFE1EF42143E}" destId="{BCC70740-9727-4B8A-9A74-8F13E64944BB}" srcOrd="1" destOrd="0" parTransId="{A67194E3-3B22-4C0F-9685-05C4188816A6}" sibTransId="{7EC58A1B-252E-4451-99B4-EFFE11C2EC3E}"/>
    <dgm:cxn modelId="{9C2873BF-2400-4C87-B01A-9CE35CA00600}" type="presOf" srcId="{EACAF99A-9F14-49B2-A971-CD3C8677D58B}" destId="{057EE50C-210C-42E5-BE9E-9AFF66D0B3BE}" srcOrd="0" destOrd="0" presId="urn:microsoft.com/office/officeart/2005/8/layout/radial1"/>
    <dgm:cxn modelId="{04FE71C6-366E-42D0-8E4C-C6A67E9A726A}" type="presOf" srcId="{9275DC8A-3E6C-41FB-BEB3-C5AB7315087B}" destId="{8CCCFCAD-5467-4711-A1B4-661E093A375E}" srcOrd="0" destOrd="0" presId="urn:microsoft.com/office/officeart/2005/8/layout/radial1"/>
    <dgm:cxn modelId="{0EFCDCCF-C9A6-49D4-9B03-8E0E5D9A9B70}" type="presOf" srcId="{EF5E977D-AE73-44CB-9A68-AFE1EF42143E}" destId="{F9716A23-D09F-4520-8F1D-93777F2290DE}" srcOrd="0" destOrd="0" presId="urn:microsoft.com/office/officeart/2005/8/layout/radial1"/>
    <dgm:cxn modelId="{EBD8C1DB-4B8D-44FF-960E-CF5DB6A05C4D}" type="presOf" srcId="{4B7DEF70-A2BD-498A-832C-A661F6164A65}" destId="{DF7F4CCE-8D20-4E10-9EDD-BD144D920B40}" srcOrd="0" destOrd="0" presId="urn:microsoft.com/office/officeart/2005/8/layout/radial1"/>
    <dgm:cxn modelId="{1A9E95DC-FD06-4FA9-9DD9-519FD3A19191}" type="presParOf" srcId="{DF7F4CCE-8D20-4E10-9EDD-BD144D920B40}" destId="{F9716A23-D09F-4520-8F1D-93777F2290DE}" srcOrd="0" destOrd="0" presId="urn:microsoft.com/office/officeart/2005/8/layout/radial1"/>
    <dgm:cxn modelId="{7F7631E9-EFF8-4C94-9654-921FD50F8266}" type="presParOf" srcId="{DF7F4CCE-8D20-4E10-9EDD-BD144D920B40}" destId="{8CCCFCAD-5467-4711-A1B4-661E093A375E}" srcOrd="1" destOrd="0" presId="urn:microsoft.com/office/officeart/2005/8/layout/radial1"/>
    <dgm:cxn modelId="{05319D3B-3296-434C-A119-D997683F0209}" type="presParOf" srcId="{8CCCFCAD-5467-4711-A1B4-661E093A375E}" destId="{E96CD93F-63BF-4B77-93B1-7FE3108368D2}" srcOrd="0" destOrd="0" presId="urn:microsoft.com/office/officeart/2005/8/layout/radial1"/>
    <dgm:cxn modelId="{C7958C8C-D559-49EA-B97E-CC92846DC547}" type="presParOf" srcId="{DF7F4CCE-8D20-4E10-9EDD-BD144D920B40}" destId="{595326D8-0D4F-4EB4-83A8-813C34105C40}" srcOrd="2" destOrd="0" presId="urn:microsoft.com/office/officeart/2005/8/layout/radial1"/>
    <dgm:cxn modelId="{3B74E62B-3311-49CD-A1CF-7475A8D6B107}" type="presParOf" srcId="{DF7F4CCE-8D20-4E10-9EDD-BD144D920B40}" destId="{45AE74A0-7134-4599-B9DF-041F348AC859}" srcOrd="3" destOrd="0" presId="urn:microsoft.com/office/officeart/2005/8/layout/radial1"/>
    <dgm:cxn modelId="{1238E262-3621-44F2-B214-3124254E0494}" type="presParOf" srcId="{45AE74A0-7134-4599-B9DF-041F348AC859}" destId="{F21B7F8D-4114-44E7-BC67-7DCCA273993B}" srcOrd="0" destOrd="0" presId="urn:microsoft.com/office/officeart/2005/8/layout/radial1"/>
    <dgm:cxn modelId="{78B77087-188E-4F5B-8020-C308409A32EA}" type="presParOf" srcId="{DF7F4CCE-8D20-4E10-9EDD-BD144D920B40}" destId="{D984E4C5-5DB3-40B3-AFD2-0EC2F83FA89E}" srcOrd="4" destOrd="0" presId="urn:microsoft.com/office/officeart/2005/8/layout/radial1"/>
    <dgm:cxn modelId="{E3D307AD-517A-4FA8-B1FB-983208993057}" type="presParOf" srcId="{DF7F4CCE-8D20-4E10-9EDD-BD144D920B40}" destId="{057EE50C-210C-42E5-BE9E-9AFF66D0B3BE}" srcOrd="5" destOrd="0" presId="urn:microsoft.com/office/officeart/2005/8/layout/radial1"/>
    <dgm:cxn modelId="{F3AF4D78-890B-4032-A211-8B056261964C}" type="presParOf" srcId="{057EE50C-210C-42E5-BE9E-9AFF66D0B3BE}" destId="{8ADFF069-13A8-4105-9E4F-F43C5A250546}" srcOrd="0" destOrd="0" presId="urn:microsoft.com/office/officeart/2005/8/layout/radial1"/>
    <dgm:cxn modelId="{A6FB7C4F-801E-401C-B868-182633C49F01}" type="presParOf" srcId="{DF7F4CCE-8D20-4E10-9EDD-BD144D920B40}" destId="{AA6A0361-774E-4202-8EDB-E214FD9328DD}"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64720F-FFF4-4C1C-A5E7-7BD7A25355D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bg-BG"/>
        </a:p>
      </dgm:t>
    </dgm:pt>
    <dgm:pt modelId="{D3A6C4E1-7539-4515-9FAB-684FD951324C}">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nl-NL" sz="1600" dirty="0">
              <a:latin typeface="Tahoma" panose="020B0604030504040204" pitchFamily="34" charset="0"/>
              <a:ea typeface="Tahoma" panose="020B0604030504040204" pitchFamily="34" charset="0"/>
              <a:cs typeface="Tahoma" panose="020B0604030504040204" pitchFamily="34" charset="0"/>
            </a:rPr>
            <a:t>Redenen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FB101875-2C65-4CE5-89B8-C43726C72F0A}" type="parTrans" cxnId="{C1B877FF-6F8D-401D-8CDE-355BD80EC4DB}">
      <dgm:prSet/>
      <dgm:spPr/>
      <dgm:t>
        <a:bodyPr/>
        <a:lstStyle/>
        <a:p>
          <a:endParaRPr lang="bg-BG"/>
        </a:p>
      </dgm:t>
    </dgm:pt>
    <dgm:pt modelId="{9EC76466-48A5-46C9-98D4-40F206DC87DA}" type="sibTrans" cxnId="{C1B877FF-6F8D-401D-8CDE-355BD80EC4DB}">
      <dgm:prSet/>
      <dgm:spPr>
        <a:solidFill>
          <a:schemeClr val="accent2"/>
        </a:solidFill>
        <a:ln>
          <a:solidFill>
            <a:schemeClr val="bg1"/>
          </a:solidFill>
        </a:ln>
      </dgm:spPr>
      <dgm:t>
        <a:bodyPr/>
        <a:lstStyle/>
        <a:p>
          <a:endParaRPr lang="bg-BG"/>
        </a:p>
      </dgm:t>
    </dgm:pt>
    <dgm:pt modelId="{C5E2B557-4DFD-4BB4-80EA-58AB63C579EB}">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Sociale ongelijkheden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59060619-5D78-4B19-A29F-792113845083}" type="parTrans" cxnId="{743436B8-E588-4ECE-98B4-A8822F692CC7}">
      <dgm:prSet/>
      <dgm:spPr/>
      <dgm:t>
        <a:bodyPr/>
        <a:lstStyle/>
        <a:p>
          <a:endParaRPr lang="bg-BG"/>
        </a:p>
      </dgm:t>
    </dgm:pt>
    <dgm:pt modelId="{0B971E19-AAE1-4837-BD28-CDB49BD2F671}" type="sibTrans" cxnId="{743436B8-E588-4ECE-98B4-A8822F692CC7}">
      <dgm:prSet/>
      <dgm:spPr/>
      <dgm:t>
        <a:bodyPr/>
        <a:lstStyle/>
        <a:p>
          <a:endParaRPr lang="bg-BG"/>
        </a:p>
      </dgm:t>
    </dgm:pt>
    <dgm:pt modelId="{A6971B7F-5625-4904-ADCE-2EC1AFF7634E}">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STEREOTYPEN </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9642D538-32B3-4B82-9094-45E114334D1A}" type="parTrans" cxnId="{CC976F36-2AE9-41C6-81E1-2FCE33B1DB4D}">
      <dgm:prSet/>
      <dgm:spPr/>
      <dgm:t>
        <a:bodyPr/>
        <a:lstStyle/>
        <a:p>
          <a:endParaRPr lang="bg-BG"/>
        </a:p>
      </dgm:t>
    </dgm:pt>
    <dgm:pt modelId="{BB006D15-2B19-4814-8F08-031473C751FB}" type="sibTrans" cxnId="{CC976F36-2AE9-41C6-81E1-2FCE33B1DB4D}">
      <dgm:prSet/>
      <dgm:spPr>
        <a:solidFill>
          <a:schemeClr val="accent2"/>
        </a:solidFill>
        <a:ln>
          <a:solidFill>
            <a:schemeClr val="bg1"/>
          </a:solidFill>
        </a:ln>
      </dgm:spPr>
      <dgm:t>
        <a:bodyPr/>
        <a:lstStyle/>
        <a:p>
          <a:endParaRPr lang="bg-BG"/>
        </a:p>
      </dgm:t>
    </dgm:pt>
    <dgm:pt modelId="{090149A5-B376-4680-B47C-4FF97C6B2C37}">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MANIFESTATIE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1E1C1703-5C76-4EEC-9214-29AA29CC8C25}" type="parTrans" cxnId="{2C9D14D1-7B28-4599-8ACC-A39B43A74DC3}">
      <dgm:prSet/>
      <dgm:spPr/>
      <dgm:t>
        <a:bodyPr/>
        <a:lstStyle/>
        <a:p>
          <a:endParaRPr lang="bg-BG"/>
        </a:p>
      </dgm:t>
    </dgm:pt>
    <dgm:pt modelId="{8A98C8CC-EBB4-40E3-8EB3-6A3CF8A1078F}" type="sibTrans" cxnId="{2C9D14D1-7B28-4599-8ACC-A39B43A74DC3}">
      <dgm:prSet/>
      <dgm:spPr/>
      <dgm:t>
        <a:bodyPr/>
        <a:lstStyle/>
        <a:p>
          <a:endParaRPr lang="bg-BG"/>
        </a:p>
      </dgm:t>
    </dgm:pt>
    <dgm:pt modelId="{A66390CA-C209-4C80-9EB1-852BAAFC2AD6}">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Beledigingen, bedreigingen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675B27A2-08DD-4F43-AA1B-E1E732B973E1}" type="parTrans" cxnId="{2B02180C-0FC0-4A04-AC4B-3A6EBE7333A5}">
      <dgm:prSet/>
      <dgm:spPr/>
      <dgm:t>
        <a:bodyPr/>
        <a:lstStyle/>
        <a:p>
          <a:endParaRPr lang="bg-BG"/>
        </a:p>
      </dgm:t>
    </dgm:pt>
    <dgm:pt modelId="{3A7E8C6A-5F81-446F-9277-4B6BFFC62A0B}" type="sibTrans" cxnId="{2B02180C-0FC0-4A04-AC4B-3A6EBE7333A5}">
      <dgm:prSet/>
      <dgm:spPr/>
      <dgm:t>
        <a:bodyPr/>
        <a:lstStyle/>
        <a:p>
          <a:endParaRPr lang="bg-BG"/>
        </a:p>
      </dgm:t>
    </dgm:pt>
    <dgm:pt modelId="{46AFF12C-5CCC-4D19-A1D9-988F3FDB5B9E}">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600">
              <a:latin typeface="Tahoma" panose="020B0604030504040204" pitchFamily="34" charset="0"/>
              <a:ea typeface="Tahoma" panose="020B0604030504040204" pitchFamily="34" charset="0"/>
              <a:cs typeface="Tahoma" panose="020B0604030504040204" pitchFamily="34" charset="0"/>
            </a:rPr>
            <a:t>Stereotiepe houdingen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BB9691CD-F950-4080-B334-4DB2E76DAA04}" type="parTrans" cxnId="{A1EEBD0B-6C51-4CB6-A3C4-0FFAC4D2AC5C}">
      <dgm:prSet/>
      <dgm:spPr/>
      <dgm:t>
        <a:bodyPr/>
        <a:lstStyle/>
        <a:p>
          <a:endParaRPr lang="bg-BG"/>
        </a:p>
      </dgm:t>
    </dgm:pt>
    <dgm:pt modelId="{3EEADF49-F9D0-4260-BEEF-76313F691596}" type="sibTrans" cxnId="{A1EEBD0B-6C51-4CB6-A3C4-0FFAC4D2AC5C}">
      <dgm:prSet/>
      <dgm:spPr/>
      <dgm:t>
        <a:bodyPr/>
        <a:lstStyle/>
        <a:p>
          <a:endParaRPr lang="bg-BG"/>
        </a:p>
      </dgm:t>
    </dgm:pt>
    <dgm:pt modelId="{AFC5BBAF-1D38-4817-954A-CAAA7A2EC3A4}">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Etnische verschillen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1B3DC147-B047-486B-BC83-5D8F2E045C40}" type="parTrans" cxnId="{E93E1B67-E67A-4B83-BF0D-6AB840B0C4E1}">
      <dgm:prSet/>
      <dgm:spPr/>
      <dgm:t>
        <a:bodyPr/>
        <a:lstStyle/>
        <a:p>
          <a:endParaRPr lang="bg-BG"/>
        </a:p>
      </dgm:t>
    </dgm:pt>
    <dgm:pt modelId="{1472B79C-FB30-4360-84AB-E52B1386AB85}" type="sibTrans" cxnId="{E93E1B67-E67A-4B83-BF0D-6AB840B0C4E1}">
      <dgm:prSet/>
      <dgm:spPr/>
      <dgm:t>
        <a:bodyPr/>
        <a:lstStyle/>
        <a:p>
          <a:endParaRPr lang="bg-BG"/>
        </a:p>
      </dgm:t>
    </dgm:pt>
    <dgm:pt modelId="{0F3276D0-7FA3-4438-B5E4-68BF7E3CEF21}">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Onbekendheid met culturele en andere bijzonderheden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A23F0B46-3BC6-48B4-AF3F-F6061746DD6F}" type="parTrans" cxnId="{0DA600FE-67CE-4B54-ABBF-FA7452C0848D}">
      <dgm:prSet/>
      <dgm:spPr/>
      <dgm:t>
        <a:bodyPr/>
        <a:lstStyle/>
        <a:p>
          <a:endParaRPr lang="bg-BG"/>
        </a:p>
      </dgm:t>
    </dgm:pt>
    <dgm:pt modelId="{7B2C564D-D066-45A0-AA34-96C1CB654731}" type="sibTrans" cxnId="{0DA600FE-67CE-4B54-ABBF-FA7452C0848D}">
      <dgm:prSet/>
      <dgm:spPr/>
      <dgm:t>
        <a:bodyPr/>
        <a:lstStyle/>
        <a:p>
          <a:endParaRPr lang="bg-BG"/>
        </a:p>
      </dgm:t>
    </dgm:pt>
    <dgm:pt modelId="{E0D9D4BD-F7A3-4840-A617-586D0472A70A}">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Vooroordelen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C8A1AD7E-87B5-4414-BE3B-1EEA7E8D739E}" type="parTrans" cxnId="{DA4C0F74-4194-48AE-AA87-4291AD3E85D8}">
      <dgm:prSet/>
      <dgm:spPr/>
      <dgm:t>
        <a:bodyPr/>
        <a:lstStyle/>
        <a:p>
          <a:endParaRPr lang="bg-BG"/>
        </a:p>
      </dgm:t>
    </dgm:pt>
    <dgm:pt modelId="{58E00003-72DD-494A-9669-FFFDE34CA3CE}" type="sibTrans" cxnId="{DA4C0F74-4194-48AE-AA87-4291AD3E85D8}">
      <dgm:prSet/>
      <dgm:spPr/>
      <dgm:t>
        <a:bodyPr/>
        <a:lstStyle/>
        <a:p>
          <a:endParaRPr lang="bg-BG"/>
        </a:p>
      </dgm:t>
    </dgm:pt>
    <dgm:pt modelId="{97E1552A-51D7-4449-A3FF-8CCE20A98828}">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Stigmatisering</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A6C8EE39-032A-484C-9B29-C086FC218EB3}" type="parTrans" cxnId="{65722139-A041-487A-BD8B-56129610ED39}">
      <dgm:prSet/>
      <dgm:spPr/>
      <dgm:t>
        <a:bodyPr/>
        <a:lstStyle/>
        <a:p>
          <a:endParaRPr lang="bg-BG"/>
        </a:p>
      </dgm:t>
    </dgm:pt>
    <dgm:pt modelId="{C11EDD38-8FE4-41AD-AD01-B847442183AF}" type="sibTrans" cxnId="{65722139-A041-487A-BD8B-56129610ED39}">
      <dgm:prSet/>
      <dgm:spPr/>
      <dgm:t>
        <a:bodyPr/>
        <a:lstStyle/>
        <a:p>
          <a:endParaRPr lang="bg-BG"/>
        </a:p>
      </dgm:t>
    </dgm:pt>
    <dgm:pt modelId="{6A391A46-B4D8-4344-A1B1-9E4D625AC3B6}">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Intolerantie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C308D590-730B-4652-9086-235DAD413CFF}" type="parTrans" cxnId="{3A206960-FD77-4C8F-B1A4-F6626A9A0411}">
      <dgm:prSet/>
      <dgm:spPr/>
      <dgm:t>
        <a:bodyPr/>
        <a:lstStyle/>
        <a:p>
          <a:endParaRPr lang="bg-BG"/>
        </a:p>
      </dgm:t>
    </dgm:pt>
    <dgm:pt modelId="{F9D0134C-BFB3-4B73-96A5-AD84D56B83EB}" type="sibTrans" cxnId="{3A206960-FD77-4C8F-B1A4-F6626A9A0411}">
      <dgm:prSet/>
      <dgm:spPr/>
      <dgm:t>
        <a:bodyPr/>
        <a:lstStyle/>
        <a:p>
          <a:endParaRPr lang="bg-BG"/>
        </a:p>
      </dgm:t>
    </dgm:pt>
    <dgm:pt modelId="{EFEC123D-F62D-4ABC-BA68-968F4C1D2923}">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Etnocentrisme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7488142F-73AD-47E6-92BB-6D492861B08B}" type="parTrans" cxnId="{29FFB2BA-289C-4C2D-9E2C-5396D1B761BD}">
      <dgm:prSet/>
      <dgm:spPr/>
      <dgm:t>
        <a:bodyPr/>
        <a:lstStyle/>
        <a:p>
          <a:endParaRPr lang="bg-BG"/>
        </a:p>
      </dgm:t>
    </dgm:pt>
    <dgm:pt modelId="{BB27C58B-176F-4A8E-9879-541C934BB536}" type="sibTrans" cxnId="{29FFB2BA-289C-4C2D-9E2C-5396D1B761BD}">
      <dgm:prSet/>
      <dgm:spPr/>
      <dgm:t>
        <a:bodyPr/>
        <a:lstStyle/>
        <a:p>
          <a:endParaRPr lang="bg-BG"/>
        </a:p>
      </dgm:t>
    </dgm:pt>
    <dgm:pt modelId="{533A2023-4D8C-4CD8-9310-27665248F0FF}">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Racisme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23DCAB92-7829-4E45-B5A9-F07DF2937C21}" type="parTrans" cxnId="{061A92A3-826A-42DB-B385-BE5CC5A9CCC0}">
      <dgm:prSet/>
      <dgm:spPr/>
      <dgm:t>
        <a:bodyPr/>
        <a:lstStyle/>
        <a:p>
          <a:endParaRPr lang="bg-BG"/>
        </a:p>
      </dgm:t>
    </dgm:pt>
    <dgm:pt modelId="{F5120A38-FFB7-457D-B04D-5C7D33BFBA7D}" type="sibTrans" cxnId="{061A92A3-826A-42DB-B385-BE5CC5A9CCC0}">
      <dgm:prSet/>
      <dgm:spPr/>
      <dgm:t>
        <a:bodyPr/>
        <a:lstStyle/>
        <a:p>
          <a:endParaRPr lang="bg-BG"/>
        </a:p>
      </dgm:t>
    </dgm:pt>
    <dgm:pt modelId="{DDAFEBB5-6047-4F55-9339-633CA4FEEE7D}">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Agressie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4C2F35DF-5BA8-42E7-A2AA-FE0F1F4DE586}" type="parTrans" cxnId="{11B5F356-39CD-4CEA-8241-E25C79775251}">
      <dgm:prSet/>
      <dgm:spPr/>
      <dgm:t>
        <a:bodyPr/>
        <a:lstStyle/>
        <a:p>
          <a:endParaRPr lang="bg-BG"/>
        </a:p>
      </dgm:t>
    </dgm:pt>
    <dgm:pt modelId="{F2544F81-6AFF-48A6-8541-2B2D9400504B}" type="sibTrans" cxnId="{11B5F356-39CD-4CEA-8241-E25C79775251}">
      <dgm:prSet/>
      <dgm:spPr/>
      <dgm:t>
        <a:bodyPr/>
        <a:lstStyle/>
        <a:p>
          <a:endParaRPr lang="bg-BG"/>
        </a:p>
      </dgm:t>
    </dgm:pt>
    <dgm:pt modelId="{9772DD61-1645-4F44-A137-32DFA73AC709}">
      <dgm:prSet custT="1"/>
      <dgm:spPr/>
      <dgm:t>
        <a:bodyPr/>
        <a:lstStyle/>
        <a:p>
          <a:r>
            <a:rPr lang="nl-NL" sz="1600" dirty="0">
              <a:latin typeface="Tahoma" panose="020B0604030504040204" pitchFamily="34" charset="0"/>
              <a:ea typeface="Tahoma" panose="020B0604030504040204" pitchFamily="34" charset="0"/>
              <a:cs typeface="Tahoma" panose="020B0604030504040204" pitchFamily="34" charset="0"/>
            </a:rPr>
            <a:t>Obstructie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2DCABA16-CC91-4623-8F7C-E94032F48246}" type="parTrans" cxnId="{FD32AF3D-AFD3-4691-8B6B-4BFD9B6ED839}">
      <dgm:prSet/>
      <dgm:spPr/>
      <dgm:t>
        <a:bodyPr/>
        <a:lstStyle/>
        <a:p>
          <a:endParaRPr lang="bg-BG"/>
        </a:p>
      </dgm:t>
    </dgm:pt>
    <dgm:pt modelId="{78380A30-634B-417A-88C3-E2670FF024B9}" type="sibTrans" cxnId="{FD32AF3D-AFD3-4691-8B6B-4BFD9B6ED839}">
      <dgm:prSet/>
      <dgm:spPr/>
      <dgm:t>
        <a:bodyPr/>
        <a:lstStyle/>
        <a:p>
          <a:endParaRPr lang="bg-BG"/>
        </a:p>
      </dgm:t>
    </dgm:pt>
    <dgm:pt modelId="{5DF2D7DC-54BB-4268-9D00-0B2532826DC5}">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Geweld</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384D85D9-E550-4B74-812D-F55C2B23DFD2}" type="parTrans" cxnId="{88CDBDBA-A6ED-483A-9B20-C384508E46CC}">
      <dgm:prSet/>
      <dgm:spPr/>
      <dgm:t>
        <a:bodyPr/>
        <a:lstStyle/>
        <a:p>
          <a:endParaRPr lang="bg-BG"/>
        </a:p>
      </dgm:t>
    </dgm:pt>
    <dgm:pt modelId="{541C209E-45A5-417F-8BE8-029385DCB564}" type="sibTrans" cxnId="{88CDBDBA-A6ED-483A-9B20-C384508E46CC}">
      <dgm:prSet/>
      <dgm:spPr/>
      <dgm:t>
        <a:bodyPr/>
        <a:lstStyle/>
        <a:p>
          <a:endParaRPr lang="bg-BG"/>
        </a:p>
      </dgm:t>
    </dgm:pt>
    <dgm:pt modelId="{33D01BEB-9D92-4E6D-A149-E97B0B847888}">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Discriminatie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3AFFFDDF-C380-4738-8586-EC6A937719A8}" type="parTrans" cxnId="{F6A320A8-EE20-48BC-A0E7-A044A0E91C40}">
      <dgm:prSet/>
      <dgm:spPr/>
      <dgm:t>
        <a:bodyPr/>
        <a:lstStyle/>
        <a:p>
          <a:endParaRPr lang="bg-BG"/>
        </a:p>
      </dgm:t>
    </dgm:pt>
    <dgm:pt modelId="{E90E8587-7032-4E2C-9BD3-48EC20E488FF}" type="sibTrans" cxnId="{F6A320A8-EE20-48BC-A0E7-A044A0E91C40}">
      <dgm:prSet/>
      <dgm:spPr/>
      <dgm:t>
        <a:bodyPr/>
        <a:lstStyle/>
        <a:p>
          <a:endParaRPr lang="bg-BG"/>
        </a:p>
      </dgm:t>
    </dgm:pt>
    <dgm:pt modelId="{683F070C-8C6E-43AD-8617-35F58CAF093E}" type="pres">
      <dgm:prSet presAssocID="{1F64720F-FFF4-4C1C-A5E7-7BD7A25355DD}" presName="Name0" presStyleCnt="0">
        <dgm:presLayoutVars>
          <dgm:dir/>
          <dgm:animLvl val="lvl"/>
          <dgm:resizeHandles val="exact"/>
        </dgm:presLayoutVars>
      </dgm:prSet>
      <dgm:spPr/>
    </dgm:pt>
    <dgm:pt modelId="{B190A127-4DA6-4CEF-8E20-CBF660E59CCB}" type="pres">
      <dgm:prSet presAssocID="{1F64720F-FFF4-4C1C-A5E7-7BD7A25355DD}" presName="tSp" presStyleCnt="0"/>
      <dgm:spPr/>
    </dgm:pt>
    <dgm:pt modelId="{55DAD681-B1FF-48B1-A5E2-FD9E6C44AD08}" type="pres">
      <dgm:prSet presAssocID="{1F64720F-FFF4-4C1C-A5E7-7BD7A25355DD}" presName="bSp" presStyleCnt="0"/>
      <dgm:spPr/>
    </dgm:pt>
    <dgm:pt modelId="{6CEC4B63-DB36-434E-B59C-2EDD1985C2BE}" type="pres">
      <dgm:prSet presAssocID="{1F64720F-FFF4-4C1C-A5E7-7BD7A25355DD}" presName="process" presStyleCnt="0"/>
      <dgm:spPr/>
    </dgm:pt>
    <dgm:pt modelId="{60FA96B6-CFEC-4A59-943C-43AF6D2DA93C}" type="pres">
      <dgm:prSet presAssocID="{D3A6C4E1-7539-4515-9FAB-684FD951324C}" presName="composite1" presStyleCnt="0"/>
      <dgm:spPr/>
    </dgm:pt>
    <dgm:pt modelId="{1A99D58F-E5B7-47FF-8FED-73421372A851}" type="pres">
      <dgm:prSet presAssocID="{D3A6C4E1-7539-4515-9FAB-684FD951324C}" presName="dummyNode1" presStyleLbl="node1" presStyleIdx="0" presStyleCnt="3"/>
      <dgm:spPr/>
    </dgm:pt>
    <dgm:pt modelId="{036CD173-70BB-48C3-B889-85EB23B21EC8}" type="pres">
      <dgm:prSet presAssocID="{D3A6C4E1-7539-4515-9FAB-684FD951324C}" presName="childNode1" presStyleLbl="bgAcc1" presStyleIdx="0" presStyleCnt="3" custScaleX="116563" custScaleY="152250" custLinFactNeighborX="2218" custLinFactNeighborY="-2871">
        <dgm:presLayoutVars>
          <dgm:bulletEnabled val="1"/>
        </dgm:presLayoutVars>
      </dgm:prSet>
      <dgm:spPr/>
    </dgm:pt>
    <dgm:pt modelId="{F577922B-CD09-48B4-A6FA-E716AE668A54}" type="pres">
      <dgm:prSet presAssocID="{D3A6C4E1-7539-4515-9FAB-684FD951324C}" presName="childNode1tx" presStyleLbl="bgAcc1" presStyleIdx="0" presStyleCnt="3">
        <dgm:presLayoutVars>
          <dgm:bulletEnabled val="1"/>
        </dgm:presLayoutVars>
      </dgm:prSet>
      <dgm:spPr/>
    </dgm:pt>
    <dgm:pt modelId="{8DC935E6-741C-44CD-97FF-6CA359BFFCC0}" type="pres">
      <dgm:prSet presAssocID="{D3A6C4E1-7539-4515-9FAB-684FD951324C}" presName="parentNode1" presStyleLbl="node1" presStyleIdx="0" presStyleCnt="3" custLinFactNeighborX="-9018" custLinFactNeighborY="88749">
        <dgm:presLayoutVars>
          <dgm:chMax val="1"/>
          <dgm:bulletEnabled val="1"/>
        </dgm:presLayoutVars>
      </dgm:prSet>
      <dgm:spPr/>
    </dgm:pt>
    <dgm:pt modelId="{0AD39C4C-31D4-4330-8B8A-4A998C40D554}" type="pres">
      <dgm:prSet presAssocID="{D3A6C4E1-7539-4515-9FAB-684FD951324C}" presName="connSite1" presStyleCnt="0"/>
      <dgm:spPr/>
    </dgm:pt>
    <dgm:pt modelId="{C06598D5-BBEA-447D-9290-776079B500D2}" type="pres">
      <dgm:prSet presAssocID="{9EC76466-48A5-46C9-98D4-40F206DC87DA}" presName="Name9" presStyleLbl="sibTrans2D1" presStyleIdx="0" presStyleCnt="2" custAng="278839" custLinFactNeighborX="10035" custLinFactNeighborY="-318"/>
      <dgm:spPr/>
    </dgm:pt>
    <dgm:pt modelId="{9F830F11-7E84-48FC-B497-5A6D3D5D03DD}" type="pres">
      <dgm:prSet presAssocID="{A6971B7F-5625-4904-ADCE-2EC1AFF7634E}" presName="composite2" presStyleCnt="0"/>
      <dgm:spPr/>
    </dgm:pt>
    <dgm:pt modelId="{120CFDEC-9A6C-419A-914D-F540A854333D}" type="pres">
      <dgm:prSet presAssocID="{A6971B7F-5625-4904-ADCE-2EC1AFF7634E}" presName="dummyNode2" presStyleLbl="node1" presStyleIdx="0" presStyleCnt="3"/>
      <dgm:spPr/>
    </dgm:pt>
    <dgm:pt modelId="{F9446136-53CA-47D2-A5D8-C021A70A7AF6}" type="pres">
      <dgm:prSet presAssocID="{A6971B7F-5625-4904-ADCE-2EC1AFF7634E}" presName="childNode2" presStyleLbl="bgAcc1" presStyleIdx="1" presStyleCnt="3" custScaleX="117149" custScaleY="154035">
        <dgm:presLayoutVars>
          <dgm:bulletEnabled val="1"/>
        </dgm:presLayoutVars>
      </dgm:prSet>
      <dgm:spPr/>
    </dgm:pt>
    <dgm:pt modelId="{57433EA5-2CC5-47D0-B846-57375E39DCB9}" type="pres">
      <dgm:prSet presAssocID="{A6971B7F-5625-4904-ADCE-2EC1AFF7634E}" presName="childNode2tx" presStyleLbl="bgAcc1" presStyleIdx="1" presStyleCnt="3">
        <dgm:presLayoutVars>
          <dgm:bulletEnabled val="1"/>
        </dgm:presLayoutVars>
      </dgm:prSet>
      <dgm:spPr/>
    </dgm:pt>
    <dgm:pt modelId="{47F5CAD9-DD7A-4C52-839C-2891E0FF092E}" type="pres">
      <dgm:prSet presAssocID="{A6971B7F-5625-4904-ADCE-2EC1AFF7634E}" presName="parentNode2" presStyleLbl="node1" presStyleIdx="1" presStyleCnt="3" custLinFactNeighborX="-12342" custLinFactNeighborY="-52281">
        <dgm:presLayoutVars>
          <dgm:chMax val="0"/>
          <dgm:bulletEnabled val="1"/>
        </dgm:presLayoutVars>
      </dgm:prSet>
      <dgm:spPr/>
    </dgm:pt>
    <dgm:pt modelId="{CE4F93A5-0CE2-44E7-9C1B-054D04E1080A}" type="pres">
      <dgm:prSet presAssocID="{A6971B7F-5625-4904-ADCE-2EC1AFF7634E}" presName="connSite2" presStyleCnt="0"/>
      <dgm:spPr/>
    </dgm:pt>
    <dgm:pt modelId="{11695CD9-3565-4985-9A6F-CF8EF4774867}" type="pres">
      <dgm:prSet presAssocID="{BB006D15-2B19-4814-8F08-031473C751FB}" presName="Name18" presStyleLbl="sibTrans2D1" presStyleIdx="1" presStyleCnt="2" custAng="21418275"/>
      <dgm:spPr/>
    </dgm:pt>
    <dgm:pt modelId="{6D5CFE14-E3FF-4A52-9BCC-3B60FC0A514D}" type="pres">
      <dgm:prSet presAssocID="{090149A5-B376-4680-B47C-4FF97C6B2C37}" presName="composite1" presStyleCnt="0"/>
      <dgm:spPr/>
    </dgm:pt>
    <dgm:pt modelId="{B18104A9-344A-4FCF-A319-173CE65CDAE4}" type="pres">
      <dgm:prSet presAssocID="{090149A5-B376-4680-B47C-4FF97C6B2C37}" presName="dummyNode1" presStyleLbl="node1" presStyleIdx="1" presStyleCnt="3"/>
      <dgm:spPr/>
    </dgm:pt>
    <dgm:pt modelId="{9A5D2F74-B6F0-4361-A954-D1FDA72787A3}" type="pres">
      <dgm:prSet presAssocID="{090149A5-B376-4680-B47C-4FF97C6B2C37}" presName="childNode1" presStyleLbl="bgAcc1" presStyleIdx="2" presStyleCnt="3" custScaleX="107710" custScaleY="151507" custLinFactNeighborX="-1112" custLinFactNeighborY="-3094">
        <dgm:presLayoutVars>
          <dgm:bulletEnabled val="1"/>
        </dgm:presLayoutVars>
      </dgm:prSet>
      <dgm:spPr/>
    </dgm:pt>
    <dgm:pt modelId="{DF67B1B1-2D6D-48F3-B533-7A6FEC5978DD}" type="pres">
      <dgm:prSet presAssocID="{090149A5-B376-4680-B47C-4FF97C6B2C37}" presName="childNode1tx" presStyleLbl="bgAcc1" presStyleIdx="2" presStyleCnt="3">
        <dgm:presLayoutVars>
          <dgm:bulletEnabled val="1"/>
        </dgm:presLayoutVars>
      </dgm:prSet>
      <dgm:spPr/>
    </dgm:pt>
    <dgm:pt modelId="{5D64AE03-5E8D-4526-A7B8-FDEAD54455B3}" type="pres">
      <dgm:prSet presAssocID="{090149A5-B376-4680-B47C-4FF97C6B2C37}" presName="parentNode1" presStyleLbl="node1" presStyleIdx="2" presStyleCnt="3" custLinFactNeighborX="-12965" custLinFactNeighborY="51713">
        <dgm:presLayoutVars>
          <dgm:chMax val="1"/>
          <dgm:bulletEnabled val="1"/>
        </dgm:presLayoutVars>
      </dgm:prSet>
      <dgm:spPr/>
    </dgm:pt>
    <dgm:pt modelId="{B7F08448-ADE6-4491-9967-36E0C88DFE73}" type="pres">
      <dgm:prSet presAssocID="{090149A5-B376-4680-B47C-4FF97C6B2C37}" presName="connSite1" presStyleCnt="0"/>
      <dgm:spPr/>
    </dgm:pt>
  </dgm:ptLst>
  <dgm:cxnLst>
    <dgm:cxn modelId="{A1EEBD0B-6C51-4CB6-A3C4-0FFAC4D2AC5C}" srcId="{A6971B7F-5625-4904-ADCE-2EC1AFF7634E}" destId="{46AFF12C-5CCC-4D19-A1D9-988F3FDB5B9E}" srcOrd="0" destOrd="0" parTransId="{BB9691CD-F950-4080-B334-4DB2E76DAA04}" sibTransId="{3EEADF49-F9D0-4260-BEEF-76313F691596}"/>
    <dgm:cxn modelId="{2B02180C-0FC0-4A04-AC4B-3A6EBE7333A5}" srcId="{090149A5-B376-4680-B47C-4FF97C6B2C37}" destId="{A66390CA-C209-4C80-9EB1-852BAAFC2AD6}" srcOrd="0" destOrd="0" parTransId="{675B27A2-08DD-4F43-AA1B-E1E732B973E1}" sibTransId="{3A7E8C6A-5F81-446F-9277-4B6BFFC62A0B}"/>
    <dgm:cxn modelId="{EE13221C-DCC2-4CFA-BCDE-15700C8A2608}" type="presOf" srcId="{EFEC123D-F62D-4ABC-BA68-968F4C1D2923}" destId="{57433EA5-2CC5-47D0-B846-57375E39DCB9}" srcOrd="1" destOrd="4" presId="urn:microsoft.com/office/officeart/2005/8/layout/hProcess4"/>
    <dgm:cxn modelId="{FF488123-BB0A-4E27-8787-BB9BF453CF65}" type="presOf" srcId="{BB006D15-2B19-4814-8F08-031473C751FB}" destId="{11695CD9-3565-4985-9A6F-CF8EF4774867}" srcOrd="0" destOrd="0" presId="urn:microsoft.com/office/officeart/2005/8/layout/hProcess4"/>
    <dgm:cxn modelId="{322D0B24-1DA0-4950-A93D-84C7D4A9F184}" type="presOf" srcId="{533A2023-4D8C-4CD8-9310-27665248F0FF}" destId="{57433EA5-2CC5-47D0-B846-57375E39DCB9}" srcOrd="1" destOrd="5" presId="urn:microsoft.com/office/officeart/2005/8/layout/hProcess4"/>
    <dgm:cxn modelId="{CA571225-F8BD-4A8B-BFCB-A390B3F41BC9}" type="presOf" srcId="{33D01BEB-9D92-4E6D-A149-E97B0B847888}" destId="{DF67B1B1-2D6D-48F3-B533-7A6FEC5978DD}" srcOrd="1" destOrd="4" presId="urn:microsoft.com/office/officeart/2005/8/layout/hProcess4"/>
    <dgm:cxn modelId="{12463125-719E-465D-90ED-9A8864261221}" type="presOf" srcId="{46AFF12C-5CCC-4D19-A1D9-988F3FDB5B9E}" destId="{F9446136-53CA-47D2-A5D8-C021A70A7AF6}" srcOrd="0" destOrd="0" presId="urn:microsoft.com/office/officeart/2005/8/layout/hProcess4"/>
    <dgm:cxn modelId="{4999C725-94CD-4AF4-B786-46CF99FE0429}" type="presOf" srcId="{5DF2D7DC-54BB-4268-9D00-0B2532826DC5}" destId="{DF67B1B1-2D6D-48F3-B533-7A6FEC5978DD}" srcOrd="1" destOrd="3" presId="urn:microsoft.com/office/officeart/2005/8/layout/hProcess4"/>
    <dgm:cxn modelId="{B0799F2E-FD2C-48C6-805D-B39B1AC52F1F}" type="presOf" srcId="{090149A5-B376-4680-B47C-4FF97C6B2C37}" destId="{5D64AE03-5E8D-4526-A7B8-FDEAD54455B3}" srcOrd="0" destOrd="0" presId="urn:microsoft.com/office/officeart/2005/8/layout/hProcess4"/>
    <dgm:cxn modelId="{CC976F36-2AE9-41C6-81E1-2FCE33B1DB4D}" srcId="{1F64720F-FFF4-4C1C-A5E7-7BD7A25355DD}" destId="{A6971B7F-5625-4904-ADCE-2EC1AFF7634E}" srcOrd="1" destOrd="0" parTransId="{9642D538-32B3-4B82-9094-45E114334D1A}" sibTransId="{BB006D15-2B19-4814-8F08-031473C751FB}"/>
    <dgm:cxn modelId="{5FBADD38-A516-4072-BB78-12A069961E8F}" type="presOf" srcId="{E0D9D4BD-F7A3-4840-A617-586D0472A70A}" destId="{57433EA5-2CC5-47D0-B846-57375E39DCB9}" srcOrd="1" destOrd="1" presId="urn:microsoft.com/office/officeart/2005/8/layout/hProcess4"/>
    <dgm:cxn modelId="{65722139-A041-487A-BD8B-56129610ED39}" srcId="{A6971B7F-5625-4904-ADCE-2EC1AFF7634E}" destId="{97E1552A-51D7-4449-A3FF-8CCE20A98828}" srcOrd="2" destOrd="0" parTransId="{A6C8EE39-032A-484C-9B29-C086FC218EB3}" sibTransId="{C11EDD38-8FE4-41AD-AD01-B847442183AF}"/>
    <dgm:cxn modelId="{FD32AF3D-AFD3-4691-8B6B-4BFD9B6ED839}" srcId="{090149A5-B376-4680-B47C-4FF97C6B2C37}" destId="{9772DD61-1645-4F44-A137-32DFA73AC709}" srcOrd="2" destOrd="0" parTransId="{2DCABA16-CC91-4623-8F7C-E94032F48246}" sibTransId="{78380A30-634B-417A-88C3-E2670FF024B9}"/>
    <dgm:cxn modelId="{63250E3E-034D-4FFB-8281-15292C319E1E}" type="presOf" srcId="{5DF2D7DC-54BB-4268-9D00-0B2532826DC5}" destId="{9A5D2F74-B6F0-4361-A954-D1FDA72787A3}" srcOrd="0" destOrd="3" presId="urn:microsoft.com/office/officeart/2005/8/layout/hProcess4"/>
    <dgm:cxn modelId="{3A206960-FD77-4C8F-B1A4-F6626A9A0411}" srcId="{A6971B7F-5625-4904-ADCE-2EC1AFF7634E}" destId="{6A391A46-B4D8-4344-A1B1-9E4D625AC3B6}" srcOrd="3" destOrd="0" parTransId="{C308D590-730B-4652-9086-235DAD413CFF}" sibTransId="{F9D0134C-BFB3-4B73-96A5-AD84D56B83EB}"/>
    <dgm:cxn modelId="{BBA3D843-5E18-422C-A1A7-4FEC8861EC51}" type="presOf" srcId="{533A2023-4D8C-4CD8-9310-27665248F0FF}" destId="{F9446136-53CA-47D2-A5D8-C021A70A7AF6}" srcOrd="0" destOrd="5" presId="urn:microsoft.com/office/officeart/2005/8/layout/hProcess4"/>
    <dgm:cxn modelId="{293BBB64-EE97-4FD7-A38B-469ACD983E78}" type="presOf" srcId="{6A391A46-B4D8-4344-A1B1-9E4D625AC3B6}" destId="{57433EA5-2CC5-47D0-B846-57375E39DCB9}" srcOrd="1" destOrd="3" presId="urn:microsoft.com/office/officeart/2005/8/layout/hProcess4"/>
    <dgm:cxn modelId="{E93E1B67-E67A-4B83-BF0D-6AB840B0C4E1}" srcId="{D3A6C4E1-7539-4515-9FAB-684FD951324C}" destId="{AFC5BBAF-1D38-4817-954A-CAAA7A2EC3A4}" srcOrd="1" destOrd="0" parTransId="{1B3DC147-B047-486B-BC83-5D8F2E045C40}" sibTransId="{1472B79C-FB30-4360-84AB-E52B1386AB85}"/>
    <dgm:cxn modelId="{122FF04F-357B-4032-9A86-97C6A842918D}" type="presOf" srcId="{97E1552A-51D7-4449-A3FF-8CCE20A98828}" destId="{F9446136-53CA-47D2-A5D8-C021A70A7AF6}" srcOrd="0" destOrd="2" presId="urn:microsoft.com/office/officeart/2005/8/layout/hProcess4"/>
    <dgm:cxn modelId="{DA4C0F74-4194-48AE-AA87-4291AD3E85D8}" srcId="{A6971B7F-5625-4904-ADCE-2EC1AFF7634E}" destId="{E0D9D4BD-F7A3-4840-A617-586D0472A70A}" srcOrd="1" destOrd="0" parTransId="{C8A1AD7E-87B5-4414-BE3B-1EEA7E8D739E}" sibTransId="{58E00003-72DD-494A-9669-FFFDE34CA3CE}"/>
    <dgm:cxn modelId="{11B5F356-39CD-4CEA-8241-E25C79775251}" srcId="{090149A5-B376-4680-B47C-4FF97C6B2C37}" destId="{DDAFEBB5-6047-4F55-9339-633CA4FEEE7D}" srcOrd="1" destOrd="0" parTransId="{4C2F35DF-5BA8-42E7-A2AA-FE0F1F4DE586}" sibTransId="{F2544F81-6AFF-48A6-8541-2B2D9400504B}"/>
    <dgm:cxn modelId="{A9E5E757-0ABB-47F7-AEC1-763BA953A73F}" type="presOf" srcId="{A66390CA-C209-4C80-9EB1-852BAAFC2AD6}" destId="{DF67B1B1-2D6D-48F3-B533-7A6FEC5978DD}" srcOrd="1" destOrd="0" presId="urn:microsoft.com/office/officeart/2005/8/layout/hProcess4"/>
    <dgm:cxn modelId="{D5B4BD89-3200-4086-88E5-EEC2D12209A2}" type="presOf" srcId="{9772DD61-1645-4F44-A137-32DFA73AC709}" destId="{DF67B1B1-2D6D-48F3-B533-7A6FEC5978DD}" srcOrd="1" destOrd="2" presId="urn:microsoft.com/office/officeart/2005/8/layout/hProcess4"/>
    <dgm:cxn modelId="{DF3EBE8F-2A1F-4C2C-8B39-42B58E68DAFA}" type="presOf" srcId="{D3A6C4E1-7539-4515-9FAB-684FD951324C}" destId="{8DC935E6-741C-44CD-97FF-6CA359BFFCC0}" srcOrd="0" destOrd="0" presId="urn:microsoft.com/office/officeart/2005/8/layout/hProcess4"/>
    <dgm:cxn modelId="{061A92A3-826A-42DB-B385-BE5CC5A9CCC0}" srcId="{A6971B7F-5625-4904-ADCE-2EC1AFF7634E}" destId="{533A2023-4D8C-4CD8-9310-27665248F0FF}" srcOrd="5" destOrd="0" parTransId="{23DCAB92-7829-4E45-B5A9-F07DF2937C21}" sibTransId="{F5120A38-FFB7-457D-B04D-5C7D33BFBA7D}"/>
    <dgm:cxn modelId="{F6A320A8-EE20-48BC-A0E7-A044A0E91C40}" srcId="{090149A5-B376-4680-B47C-4FF97C6B2C37}" destId="{33D01BEB-9D92-4E6D-A149-E97B0B847888}" srcOrd="4" destOrd="0" parTransId="{3AFFFDDF-C380-4738-8586-EC6A937719A8}" sibTransId="{E90E8587-7032-4E2C-9BD3-48EC20E488FF}"/>
    <dgm:cxn modelId="{19792AA8-FFD4-492A-8808-A50F9558C06B}" type="presOf" srcId="{9EC76466-48A5-46C9-98D4-40F206DC87DA}" destId="{C06598D5-BBEA-447D-9290-776079B500D2}" srcOrd="0" destOrd="0" presId="urn:microsoft.com/office/officeart/2005/8/layout/hProcess4"/>
    <dgm:cxn modelId="{3D91F4A9-5336-4C4C-A6F8-139D77D3208A}" type="presOf" srcId="{1F64720F-FFF4-4C1C-A5E7-7BD7A25355DD}" destId="{683F070C-8C6E-43AD-8617-35F58CAF093E}" srcOrd="0" destOrd="0" presId="urn:microsoft.com/office/officeart/2005/8/layout/hProcess4"/>
    <dgm:cxn modelId="{E2B4B2AE-447A-4251-83A3-A56DFDA3F2E7}" type="presOf" srcId="{0F3276D0-7FA3-4438-B5E4-68BF7E3CEF21}" destId="{F577922B-CD09-48B4-A6FA-E716AE668A54}" srcOrd="1" destOrd="2" presId="urn:microsoft.com/office/officeart/2005/8/layout/hProcess4"/>
    <dgm:cxn modelId="{743436B8-E588-4ECE-98B4-A8822F692CC7}" srcId="{D3A6C4E1-7539-4515-9FAB-684FD951324C}" destId="{C5E2B557-4DFD-4BB4-80EA-58AB63C579EB}" srcOrd="0" destOrd="0" parTransId="{59060619-5D78-4B19-A29F-792113845083}" sibTransId="{0B971E19-AAE1-4837-BD28-CDB49BD2F671}"/>
    <dgm:cxn modelId="{D12B8ABA-E890-451A-A720-8A3D9E2B08A8}" type="presOf" srcId="{A66390CA-C209-4C80-9EB1-852BAAFC2AD6}" destId="{9A5D2F74-B6F0-4361-A954-D1FDA72787A3}" srcOrd="0" destOrd="0" presId="urn:microsoft.com/office/officeart/2005/8/layout/hProcess4"/>
    <dgm:cxn modelId="{29FFB2BA-289C-4C2D-9E2C-5396D1B761BD}" srcId="{A6971B7F-5625-4904-ADCE-2EC1AFF7634E}" destId="{EFEC123D-F62D-4ABC-BA68-968F4C1D2923}" srcOrd="4" destOrd="0" parTransId="{7488142F-73AD-47E6-92BB-6D492861B08B}" sibTransId="{BB27C58B-176F-4A8E-9879-541C934BB536}"/>
    <dgm:cxn modelId="{88CDBDBA-A6ED-483A-9B20-C384508E46CC}" srcId="{090149A5-B376-4680-B47C-4FF97C6B2C37}" destId="{5DF2D7DC-54BB-4268-9D00-0B2532826DC5}" srcOrd="3" destOrd="0" parTransId="{384D85D9-E550-4B74-812D-F55C2B23DFD2}" sibTransId="{541C209E-45A5-417F-8BE8-029385DCB564}"/>
    <dgm:cxn modelId="{D84B11BB-2EC8-4C2F-8735-3739E6AB12CE}" type="presOf" srcId="{E0D9D4BD-F7A3-4840-A617-586D0472A70A}" destId="{F9446136-53CA-47D2-A5D8-C021A70A7AF6}" srcOrd="0" destOrd="1" presId="urn:microsoft.com/office/officeart/2005/8/layout/hProcess4"/>
    <dgm:cxn modelId="{0666F9C1-300C-4597-B746-E2E6D0E9371E}" type="presOf" srcId="{97E1552A-51D7-4449-A3FF-8CCE20A98828}" destId="{57433EA5-2CC5-47D0-B846-57375E39DCB9}" srcOrd="1" destOrd="2" presId="urn:microsoft.com/office/officeart/2005/8/layout/hProcess4"/>
    <dgm:cxn modelId="{F9D500C2-A891-4801-84C1-DF69FAA7899E}" type="presOf" srcId="{C5E2B557-4DFD-4BB4-80EA-58AB63C579EB}" destId="{036CD173-70BB-48C3-B889-85EB23B21EC8}" srcOrd="0" destOrd="0" presId="urn:microsoft.com/office/officeart/2005/8/layout/hProcess4"/>
    <dgm:cxn modelId="{C1801EC5-006E-413A-BE7A-7721C2656CFE}" type="presOf" srcId="{0F3276D0-7FA3-4438-B5E4-68BF7E3CEF21}" destId="{036CD173-70BB-48C3-B889-85EB23B21EC8}" srcOrd="0" destOrd="2" presId="urn:microsoft.com/office/officeart/2005/8/layout/hProcess4"/>
    <dgm:cxn modelId="{2C9D14D1-7B28-4599-8ACC-A39B43A74DC3}" srcId="{1F64720F-FFF4-4C1C-A5E7-7BD7A25355DD}" destId="{090149A5-B376-4680-B47C-4FF97C6B2C37}" srcOrd="2" destOrd="0" parTransId="{1E1C1703-5C76-4EEC-9214-29AA29CC8C25}" sibTransId="{8A98C8CC-EBB4-40E3-8EB3-6A3CF8A1078F}"/>
    <dgm:cxn modelId="{822825D1-19E0-434B-9F1F-51C102D75E13}" type="presOf" srcId="{EFEC123D-F62D-4ABC-BA68-968F4C1D2923}" destId="{F9446136-53CA-47D2-A5D8-C021A70A7AF6}" srcOrd="0" destOrd="4" presId="urn:microsoft.com/office/officeart/2005/8/layout/hProcess4"/>
    <dgm:cxn modelId="{A85564D2-B47B-423B-A441-EAE8C990B13D}" type="presOf" srcId="{DDAFEBB5-6047-4F55-9339-633CA4FEEE7D}" destId="{9A5D2F74-B6F0-4361-A954-D1FDA72787A3}" srcOrd="0" destOrd="1" presId="urn:microsoft.com/office/officeart/2005/8/layout/hProcess4"/>
    <dgm:cxn modelId="{AB43EDD5-EAE9-43F8-960C-BAFE577665C8}" type="presOf" srcId="{C5E2B557-4DFD-4BB4-80EA-58AB63C579EB}" destId="{F577922B-CD09-48B4-A6FA-E716AE668A54}" srcOrd="1" destOrd="0" presId="urn:microsoft.com/office/officeart/2005/8/layout/hProcess4"/>
    <dgm:cxn modelId="{077703D9-1974-43AC-B6CC-1D4A9ECE3D92}" type="presOf" srcId="{AFC5BBAF-1D38-4817-954A-CAAA7A2EC3A4}" destId="{F577922B-CD09-48B4-A6FA-E716AE668A54}" srcOrd="1" destOrd="1" presId="urn:microsoft.com/office/officeart/2005/8/layout/hProcess4"/>
    <dgm:cxn modelId="{6E7EBBD9-9076-4468-B1BD-879EDE33E563}" type="presOf" srcId="{9772DD61-1645-4F44-A137-32DFA73AC709}" destId="{9A5D2F74-B6F0-4361-A954-D1FDA72787A3}" srcOrd="0" destOrd="2" presId="urn:microsoft.com/office/officeart/2005/8/layout/hProcess4"/>
    <dgm:cxn modelId="{B714EADC-0FC4-4F66-BE30-FDD9AA77E978}" type="presOf" srcId="{AFC5BBAF-1D38-4817-954A-CAAA7A2EC3A4}" destId="{036CD173-70BB-48C3-B889-85EB23B21EC8}" srcOrd="0" destOrd="1" presId="urn:microsoft.com/office/officeart/2005/8/layout/hProcess4"/>
    <dgm:cxn modelId="{ADE598EA-8AE5-4A9D-AF03-92A9FF32A12F}" type="presOf" srcId="{DDAFEBB5-6047-4F55-9339-633CA4FEEE7D}" destId="{DF67B1B1-2D6D-48F3-B533-7A6FEC5978DD}" srcOrd="1" destOrd="1" presId="urn:microsoft.com/office/officeart/2005/8/layout/hProcess4"/>
    <dgm:cxn modelId="{704356F0-5774-42E2-B411-227DF8125630}" type="presOf" srcId="{46AFF12C-5CCC-4D19-A1D9-988F3FDB5B9E}" destId="{57433EA5-2CC5-47D0-B846-57375E39DCB9}" srcOrd="1" destOrd="0" presId="urn:microsoft.com/office/officeart/2005/8/layout/hProcess4"/>
    <dgm:cxn modelId="{3628AEF6-960C-4C80-97BE-DCB0D7EFB714}" type="presOf" srcId="{6A391A46-B4D8-4344-A1B1-9E4D625AC3B6}" destId="{F9446136-53CA-47D2-A5D8-C021A70A7AF6}" srcOrd="0" destOrd="3" presId="urn:microsoft.com/office/officeart/2005/8/layout/hProcess4"/>
    <dgm:cxn modelId="{E9AEC3F7-9D17-4D27-AFD8-7B3096699465}" type="presOf" srcId="{A6971B7F-5625-4904-ADCE-2EC1AFF7634E}" destId="{47F5CAD9-DD7A-4C52-839C-2891E0FF092E}" srcOrd="0" destOrd="0" presId="urn:microsoft.com/office/officeart/2005/8/layout/hProcess4"/>
    <dgm:cxn modelId="{F0D051FD-D5D1-4E8A-9387-733ABDC63D10}" type="presOf" srcId="{33D01BEB-9D92-4E6D-A149-E97B0B847888}" destId="{9A5D2F74-B6F0-4361-A954-D1FDA72787A3}" srcOrd="0" destOrd="4" presId="urn:microsoft.com/office/officeart/2005/8/layout/hProcess4"/>
    <dgm:cxn modelId="{0DA600FE-67CE-4B54-ABBF-FA7452C0848D}" srcId="{D3A6C4E1-7539-4515-9FAB-684FD951324C}" destId="{0F3276D0-7FA3-4438-B5E4-68BF7E3CEF21}" srcOrd="2" destOrd="0" parTransId="{A23F0B46-3BC6-48B4-AF3F-F6061746DD6F}" sibTransId="{7B2C564D-D066-45A0-AA34-96C1CB654731}"/>
    <dgm:cxn modelId="{C1B877FF-6F8D-401D-8CDE-355BD80EC4DB}" srcId="{1F64720F-FFF4-4C1C-A5E7-7BD7A25355DD}" destId="{D3A6C4E1-7539-4515-9FAB-684FD951324C}" srcOrd="0" destOrd="0" parTransId="{FB101875-2C65-4CE5-89B8-C43726C72F0A}" sibTransId="{9EC76466-48A5-46C9-98D4-40F206DC87DA}"/>
    <dgm:cxn modelId="{2D09379A-82F3-4A92-808F-2130A414AA38}" type="presParOf" srcId="{683F070C-8C6E-43AD-8617-35F58CAF093E}" destId="{B190A127-4DA6-4CEF-8E20-CBF660E59CCB}" srcOrd="0" destOrd="0" presId="urn:microsoft.com/office/officeart/2005/8/layout/hProcess4"/>
    <dgm:cxn modelId="{76323EEB-E4AA-4FE4-931F-0293B2931A95}" type="presParOf" srcId="{683F070C-8C6E-43AD-8617-35F58CAF093E}" destId="{55DAD681-B1FF-48B1-A5E2-FD9E6C44AD08}" srcOrd="1" destOrd="0" presId="urn:microsoft.com/office/officeart/2005/8/layout/hProcess4"/>
    <dgm:cxn modelId="{3382A605-5F01-45F5-8078-0464219C0556}" type="presParOf" srcId="{683F070C-8C6E-43AD-8617-35F58CAF093E}" destId="{6CEC4B63-DB36-434E-B59C-2EDD1985C2BE}" srcOrd="2" destOrd="0" presId="urn:microsoft.com/office/officeart/2005/8/layout/hProcess4"/>
    <dgm:cxn modelId="{D8F8CA96-69DC-48EA-8EE6-EB84A7947A65}" type="presParOf" srcId="{6CEC4B63-DB36-434E-B59C-2EDD1985C2BE}" destId="{60FA96B6-CFEC-4A59-943C-43AF6D2DA93C}" srcOrd="0" destOrd="0" presId="urn:microsoft.com/office/officeart/2005/8/layout/hProcess4"/>
    <dgm:cxn modelId="{1DB1C264-AA5D-4338-AF4B-85F4AEC28D15}" type="presParOf" srcId="{60FA96B6-CFEC-4A59-943C-43AF6D2DA93C}" destId="{1A99D58F-E5B7-47FF-8FED-73421372A851}" srcOrd="0" destOrd="0" presId="urn:microsoft.com/office/officeart/2005/8/layout/hProcess4"/>
    <dgm:cxn modelId="{5CD8DA21-9134-4395-99AC-E6ABF9D3C113}" type="presParOf" srcId="{60FA96B6-CFEC-4A59-943C-43AF6D2DA93C}" destId="{036CD173-70BB-48C3-B889-85EB23B21EC8}" srcOrd="1" destOrd="0" presId="urn:microsoft.com/office/officeart/2005/8/layout/hProcess4"/>
    <dgm:cxn modelId="{D9E8E45A-CD5F-4B02-9461-3FDB530CA187}" type="presParOf" srcId="{60FA96B6-CFEC-4A59-943C-43AF6D2DA93C}" destId="{F577922B-CD09-48B4-A6FA-E716AE668A54}" srcOrd="2" destOrd="0" presId="urn:microsoft.com/office/officeart/2005/8/layout/hProcess4"/>
    <dgm:cxn modelId="{C5F8C799-225B-481E-AF8B-183E59F9E8AC}" type="presParOf" srcId="{60FA96B6-CFEC-4A59-943C-43AF6D2DA93C}" destId="{8DC935E6-741C-44CD-97FF-6CA359BFFCC0}" srcOrd="3" destOrd="0" presId="urn:microsoft.com/office/officeart/2005/8/layout/hProcess4"/>
    <dgm:cxn modelId="{F602178E-D88D-46A3-BC8B-2298589BE011}" type="presParOf" srcId="{60FA96B6-CFEC-4A59-943C-43AF6D2DA93C}" destId="{0AD39C4C-31D4-4330-8B8A-4A998C40D554}" srcOrd="4" destOrd="0" presId="urn:microsoft.com/office/officeart/2005/8/layout/hProcess4"/>
    <dgm:cxn modelId="{48298E44-7758-4FA9-BF7F-1C7984C1E27F}" type="presParOf" srcId="{6CEC4B63-DB36-434E-B59C-2EDD1985C2BE}" destId="{C06598D5-BBEA-447D-9290-776079B500D2}" srcOrd="1" destOrd="0" presId="urn:microsoft.com/office/officeart/2005/8/layout/hProcess4"/>
    <dgm:cxn modelId="{2DD4B0E9-0347-45CF-BAB5-21DD229DE562}" type="presParOf" srcId="{6CEC4B63-DB36-434E-B59C-2EDD1985C2BE}" destId="{9F830F11-7E84-48FC-B497-5A6D3D5D03DD}" srcOrd="2" destOrd="0" presId="urn:microsoft.com/office/officeart/2005/8/layout/hProcess4"/>
    <dgm:cxn modelId="{C5F386EE-DA1B-45CD-86B8-A20360E49FAE}" type="presParOf" srcId="{9F830F11-7E84-48FC-B497-5A6D3D5D03DD}" destId="{120CFDEC-9A6C-419A-914D-F540A854333D}" srcOrd="0" destOrd="0" presId="urn:microsoft.com/office/officeart/2005/8/layout/hProcess4"/>
    <dgm:cxn modelId="{053B255B-7E6D-41F6-BDA2-59CD1C7A4CAD}" type="presParOf" srcId="{9F830F11-7E84-48FC-B497-5A6D3D5D03DD}" destId="{F9446136-53CA-47D2-A5D8-C021A70A7AF6}" srcOrd="1" destOrd="0" presId="urn:microsoft.com/office/officeart/2005/8/layout/hProcess4"/>
    <dgm:cxn modelId="{ACC24912-40FE-4358-A991-6AD2F6420185}" type="presParOf" srcId="{9F830F11-7E84-48FC-B497-5A6D3D5D03DD}" destId="{57433EA5-2CC5-47D0-B846-57375E39DCB9}" srcOrd="2" destOrd="0" presId="urn:microsoft.com/office/officeart/2005/8/layout/hProcess4"/>
    <dgm:cxn modelId="{26CD2BD2-2EDF-46B8-8DB8-7821062EDD0A}" type="presParOf" srcId="{9F830F11-7E84-48FC-B497-5A6D3D5D03DD}" destId="{47F5CAD9-DD7A-4C52-839C-2891E0FF092E}" srcOrd="3" destOrd="0" presId="urn:microsoft.com/office/officeart/2005/8/layout/hProcess4"/>
    <dgm:cxn modelId="{74593404-2EEB-4C2E-B33A-8F13B364741A}" type="presParOf" srcId="{9F830F11-7E84-48FC-B497-5A6D3D5D03DD}" destId="{CE4F93A5-0CE2-44E7-9C1B-054D04E1080A}" srcOrd="4" destOrd="0" presId="urn:microsoft.com/office/officeart/2005/8/layout/hProcess4"/>
    <dgm:cxn modelId="{ED91222A-EFB3-4BA5-8B85-2F0D95235185}" type="presParOf" srcId="{6CEC4B63-DB36-434E-B59C-2EDD1985C2BE}" destId="{11695CD9-3565-4985-9A6F-CF8EF4774867}" srcOrd="3" destOrd="0" presId="urn:microsoft.com/office/officeart/2005/8/layout/hProcess4"/>
    <dgm:cxn modelId="{10CAB536-178C-4C83-987B-A70C2A79D0AA}" type="presParOf" srcId="{6CEC4B63-DB36-434E-B59C-2EDD1985C2BE}" destId="{6D5CFE14-E3FF-4A52-9BCC-3B60FC0A514D}" srcOrd="4" destOrd="0" presId="urn:microsoft.com/office/officeart/2005/8/layout/hProcess4"/>
    <dgm:cxn modelId="{B7FE150C-8EE0-4949-BD0E-7FAFEAFCC590}" type="presParOf" srcId="{6D5CFE14-E3FF-4A52-9BCC-3B60FC0A514D}" destId="{B18104A9-344A-4FCF-A319-173CE65CDAE4}" srcOrd="0" destOrd="0" presId="urn:microsoft.com/office/officeart/2005/8/layout/hProcess4"/>
    <dgm:cxn modelId="{DB3B84A6-4D86-4CB0-8BF3-78A703FD02A0}" type="presParOf" srcId="{6D5CFE14-E3FF-4A52-9BCC-3B60FC0A514D}" destId="{9A5D2F74-B6F0-4361-A954-D1FDA72787A3}" srcOrd="1" destOrd="0" presId="urn:microsoft.com/office/officeart/2005/8/layout/hProcess4"/>
    <dgm:cxn modelId="{2E003C50-1F19-4137-8895-E683B6E98E04}" type="presParOf" srcId="{6D5CFE14-E3FF-4A52-9BCC-3B60FC0A514D}" destId="{DF67B1B1-2D6D-48F3-B533-7A6FEC5978DD}" srcOrd="2" destOrd="0" presId="urn:microsoft.com/office/officeart/2005/8/layout/hProcess4"/>
    <dgm:cxn modelId="{433FC0C0-C587-4BB8-9AC3-09B31DEC578C}" type="presParOf" srcId="{6D5CFE14-E3FF-4A52-9BCC-3B60FC0A514D}" destId="{5D64AE03-5E8D-4526-A7B8-FDEAD54455B3}" srcOrd="3" destOrd="0" presId="urn:microsoft.com/office/officeart/2005/8/layout/hProcess4"/>
    <dgm:cxn modelId="{8782E712-14C2-48A2-A6A6-520F6A70DE85}" type="presParOf" srcId="{6D5CFE14-E3FF-4A52-9BCC-3B60FC0A514D}" destId="{B7F08448-ADE6-4491-9967-36E0C88DFE7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D9B76-C0A2-4020-9B23-E55355DA8229}"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bg-BG"/>
        </a:p>
      </dgm:t>
    </dgm:pt>
    <dgm:pt modelId="{1B10E929-A710-474A-9750-469B598455C7}">
      <dgm:prSet phldrT="[Текст]" custT="1"/>
      <dgm:spPr/>
      <dgm:t>
        <a:bodyPr/>
        <a:lstStyle/>
        <a:p>
          <a:r>
            <a:rPr lang="nl-NL" sz="1200" dirty="0">
              <a:latin typeface="Tahoma" panose="020B0604030504040204" pitchFamily="34" charset="0"/>
              <a:ea typeface="Tahoma" panose="020B0604030504040204" pitchFamily="34" charset="0"/>
              <a:cs typeface="Tahoma" panose="020B0604030504040204" pitchFamily="34" charset="0"/>
            </a:rPr>
            <a:t>VOOROORDEEL</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71EDB846-033C-4E36-9020-BBA96C5DCAB7}" type="parTrans" cxnId="{DC317AAC-F8F0-4445-BE9D-3AA1C1E67C57}">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8FF5610F-ADDA-4803-A47B-56FC67746F2D}" type="sibTrans" cxnId="{DC317AAC-F8F0-4445-BE9D-3AA1C1E67C57}">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C1BFDB0B-47F6-4735-A1C3-DEB17C125C3C}">
      <dgm:prSet phldrT="[Текст]"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SOCIALE AFSTAND</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97E8385B-7682-46D5-97FF-DAA67E83A504}" type="parTrans" cxnId="{86CF57CF-D357-4A45-B490-4DBB49CA26E2}">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035D5194-C760-4024-B066-AA2DB209C8AF}" type="sibTrans" cxnId="{86CF57CF-D357-4A45-B490-4DBB49CA26E2}">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202DE097-23B8-46D9-9758-BB79D9868A50}">
      <dgm:prSet phldrT="[Текст]"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SOCIAAL ISOLEMENT</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D7C66EC9-2FDD-43E4-8AC1-CB88CC340DE4}" type="parTrans" cxnId="{4F894FF0-072C-4733-9D25-43D7D77CAAAE}">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825FB8D4-9ADA-41E9-8F7F-57288EB69535}" type="sibTrans" cxnId="{4F894FF0-072C-4733-9D25-43D7D77CAAAE}">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80EC457-8EE6-4645-859F-7C30651C9BA1}">
      <dgm:prSet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SEGREGATIE</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9F08F90C-B907-4443-921E-DE0386A3110C}" type="parTrans" cxnId="{CCD6CBE1-B84C-47E4-A2E9-C80CCA1B4E9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602CF0F9-24B0-4B74-BEC1-CCBA3E889F73}" type="sibTrans" cxnId="{CCD6CBE1-B84C-47E4-A2E9-C80CCA1B4E9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7D139AD0-DBE1-4189-AC80-C686F197BE54}" type="pres">
      <dgm:prSet presAssocID="{44DD9B76-C0A2-4020-9B23-E55355DA8229}" presName="rootnode" presStyleCnt="0">
        <dgm:presLayoutVars>
          <dgm:chMax/>
          <dgm:chPref/>
          <dgm:dir/>
          <dgm:animLvl val="lvl"/>
        </dgm:presLayoutVars>
      </dgm:prSet>
      <dgm:spPr/>
    </dgm:pt>
    <dgm:pt modelId="{36129D5F-01DA-4B39-A75E-C324C00872F9}" type="pres">
      <dgm:prSet presAssocID="{1B10E929-A710-474A-9750-469B598455C7}" presName="composite" presStyleCnt="0"/>
      <dgm:spPr/>
    </dgm:pt>
    <dgm:pt modelId="{8B455C53-B44A-49C6-8264-199085F9416D}" type="pres">
      <dgm:prSet presAssocID="{1B10E929-A710-474A-9750-469B598455C7}" presName="bentUpArrow1" presStyleLbl="alignImgPlace1" presStyleIdx="0" presStyleCnt="3"/>
      <dgm:spPr>
        <a:solidFill>
          <a:schemeClr val="bg1"/>
        </a:solidFill>
      </dgm:spPr>
    </dgm:pt>
    <dgm:pt modelId="{61617C13-A07D-4BA6-9617-29A49BA54B00}" type="pres">
      <dgm:prSet presAssocID="{1B10E929-A710-474A-9750-469B598455C7}" presName="ParentText" presStyleLbl="node1" presStyleIdx="0" presStyleCnt="4" custScaleX="143438">
        <dgm:presLayoutVars>
          <dgm:chMax val="1"/>
          <dgm:chPref val="1"/>
          <dgm:bulletEnabled val="1"/>
        </dgm:presLayoutVars>
      </dgm:prSet>
      <dgm:spPr/>
    </dgm:pt>
    <dgm:pt modelId="{4F9B130B-23D2-4FB3-BABA-49F3B0A0D00B}" type="pres">
      <dgm:prSet presAssocID="{1B10E929-A710-474A-9750-469B598455C7}" presName="ChildText" presStyleLbl="revTx" presStyleIdx="0" presStyleCnt="3">
        <dgm:presLayoutVars>
          <dgm:chMax val="0"/>
          <dgm:chPref val="0"/>
          <dgm:bulletEnabled val="1"/>
        </dgm:presLayoutVars>
      </dgm:prSet>
      <dgm:spPr/>
    </dgm:pt>
    <dgm:pt modelId="{C4B8A960-0CE1-4D18-9B3C-55BA5CB18317}" type="pres">
      <dgm:prSet presAssocID="{8FF5610F-ADDA-4803-A47B-56FC67746F2D}" presName="sibTrans" presStyleCnt="0"/>
      <dgm:spPr/>
    </dgm:pt>
    <dgm:pt modelId="{26A3F7C1-3A03-4EA1-A2A1-24FD79AFB6E8}" type="pres">
      <dgm:prSet presAssocID="{C1BFDB0B-47F6-4735-A1C3-DEB17C125C3C}" presName="composite" presStyleCnt="0"/>
      <dgm:spPr/>
    </dgm:pt>
    <dgm:pt modelId="{8536697C-08C3-4D49-9313-5F9039B1C911}" type="pres">
      <dgm:prSet presAssocID="{C1BFDB0B-47F6-4735-A1C3-DEB17C125C3C}" presName="bentUpArrow1" presStyleLbl="alignImgPlace1" presStyleIdx="1" presStyleCnt="3"/>
      <dgm:spPr>
        <a:solidFill>
          <a:schemeClr val="bg1"/>
        </a:solidFill>
      </dgm:spPr>
    </dgm:pt>
    <dgm:pt modelId="{F82B7524-69DC-4196-A593-754B50BFB80B}" type="pres">
      <dgm:prSet presAssocID="{C1BFDB0B-47F6-4735-A1C3-DEB17C125C3C}" presName="ParentText" presStyleLbl="node1" presStyleIdx="1" presStyleCnt="4" custScaleX="127652" custLinFactNeighborX="9624" custLinFactNeighborY="-809">
        <dgm:presLayoutVars>
          <dgm:chMax val="1"/>
          <dgm:chPref val="1"/>
          <dgm:bulletEnabled val="1"/>
        </dgm:presLayoutVars>
      </dgm:prSet>
      <dgm:spPr/>
    </dgm:pt>
    <dgm:pt modelId="{454B358E-1DAD-4FAF-9111-C7BCE295EC89}" type="pres">
      <dgm:prSet presAssocID="{C1BFDB0B-47F6-4735-A1C3-DEB17C125C3C}" presName="ChildText" presStyleLbl="revTx" presStyleIdx="1" presStyleCnt="3">
        <dgm:presLayoutVars>
          <dgm:chMax val="0"/>
          <dgm:chPref val="0"/>
          <dgm:bulletEnabled val="1"/>
        </dgm:presLayoutVars>
      </dgm:prSet>
      <dgm:spPr/>
    </dgm:pt>
    <dgm:pt modelId="{8ECCE683-6DF3-4268-A44E-F9AE4B3F4DF0}" type="pres">
      <dgm:prSet presAssocID="{035D5194-C760-4024-B066-AA2DB209C8AF}" presName="sibTrans" presStyleCnt="0"/>
      <dgm:spPr/>
    </dgm:pt>
    <dgm:pt modelId="{9B8EC08C-0BA4-49AF-9B22-1BA059F66FCF}" type="pres">
      <dgm:prSet presAssocID="{202DE097-23B8-46D9-9758-BB79D9868A50}" presName="composite" presStyleCnt="0"/>
      <dgm:spPr/>
    </dgm:pt>
    <dgm:pt modelId="{B5846D51-0164-4DFA-B847-CB5F5B3DF112}" type="pres">
      <dgm:prSet presAssocID="{202DE097-23B8-46D9-9758-BB79D9868A50}" presName="bentUpArrow1" presStyleLbl="alignImgPlace1" presStyleIdx="2" presStyleCnt="3" custLinFactNeighborX="2511" custLinFactNeighborY="953"/>
      <dgm:spPr>
        <a:solidFill>
          <a:schemeClr val="bg1"/>
        </a:solidFill>
      </dgm:spPr>
    </dgm:pt>
    <dgm:pt modelId="{4E61AE84-4137-4668-8A30-06B1A505B06B}" type="pres">
      <dgm:prSet presAssocID="{202DE097-23B8-46D9-9758-BB79D9868A50}" presName="ParentText" presStyleLbl="node1" presStyleIdx="2" presStyleCnt="4" custScaleX="127093">
        <dgm:presLayoutVars>
          <dgm:chMax val="1"/>
          <dgm:chPref val="1"/>
          <dgm:bulletEnabled val="1"/>
        </dgm:presLayoutVars>
      </dgm:prSet>
      <dgm:spPr/>
    </dgm:pt>
    <dgm:pt modelId="{3968EAD7-5B4E-4B60-ABF3-E08A2B5F479D}" type="pres">
      <dgm:prSet presAssocID="{202DE097-23B8-46D9-9758-BB79D9868A50}" presName="ChildText" presStyleLbl="revTx" presStyleIdx="2" presStyleCnt="3">
        <dgm:presLayoutVars>
          <dgm:chMax val="0"/>
          <dgm:chPref val="0"/>
          <dgm:bulletEnabled val="1"/>
        </dgm:presLayoutVars>
      </dgm:prSet>
      <dgm:spPr/>
    </dgm:pt>
    <dgm:pt modelId="{9D86EBB8-F8C5-409D-9AF5-57B81B5649D9}" type="pres">
      <dgm:prSet presAssocID="{825FB8D4-9ADA-41E9-8F7F-57288EB69535}" presName="sibTrans" presStyleCnt="0"/>
      <dgm:spPr/>
    </dgm:pt>
    <dgm:pt modelId="{44DC98AA-AC0C-443F-91E5-1FB5C76451B7}" type="pres">
      <dgm:prSet presAssocID="{380EC457-8EE6-4645-859F-7C30651C9BA1}" presName="composite" presStyleCnt="0"/>
      <dgm:spPr/>
    </dgm:pt>
    <dgm:pt modelId="{2D4A1186-92FB-460E-AE9A-FDBE0061FB4D}" type="pres">
      <dgm:prSet presAssocID="{380EC457-8EE6-4645-859F-7C30651C9BA1}" presName="ParentText" presStyleLbl="node1" presStyleIdx="3" presStyleCnt="4" custScaleX="117477">
        <dgm:presLayoutVars>
          <dgm:chMax val="1"/>
          <dgm:chPref val="1"/>
          <dgm:bulletEnabled val="1"/>
        </dgm:presLayoutVars>
      </dgm:prSet>
      <dgm:spPr/>
    </dgm:pt>
  </dgm:ptLst>
  <dgm:cxnLst>
    <dgm:cxn modelId="{EF4D810E-F33D-46F6-9B0E-42915BE65FC9}" type="presOf" srcId="{202DE097-23B8-46D9-9758-BB79D9868A50}" destId="{4E61AE84-4137-4668-8A30-06B1A505B06B}" srcOrd="0" destOrd="0" presId="urn:microsoft.com/office/officeart/2005/8/layout/StepDownProcess"/>
    <dgm:cxn modelId="{EF6F9317-0200-4E2A-9D7B-696925655170}" type="presOf" srcId="{1B10E929-A710-474A-9750-469B598455C7}" destId="{61617C13-A07D-4BA6-9617-29A49BA54B00}" srcOrd="0" destOrd="0" presId="urn:microsoft.com/office/officeart/2005/8/layout/StepDownProcess"/>
    <dgm:cxn modelId="{E51AD74B-CFA4-472F-90CC-698E3824EFCF}" type="presOf" srcId="{44DD9B76-C0A2-4020-9B23-E55355DA8229}" destId="{7D139AD0-DBE1-4189-AC80-C686F197BE54}" srcOrd="0" destOrd="0" presId="urn:microsoft.com/office/officeart/2005/8/layout/StepDownProcess"/>
    <dgm:cxn modelId="{8D25F1A3-55FE-4A06-9FB5-F457CD997A84}" type="presOf" srcId="{380EC457-8EE6-4645-859F-7C30651C9BA1}" destId="{2D4A1186-92FB-460E-AE9A-FDBE0061FB4D}" srcOrd="0" destOrd="0" presId="urn:microsoft.com/office/officeart/2005/8/layout/StepDownProcess"/>
    <dgm:cxn modelId="{DC317AAC-F8F0-4445-BE9D-3AA1C1E67C57}" srcId="{44DD9B76-C0A2-4020-9B23-E55355DA8229}" destId="{1B10E929-A710-474A-9750-469B598455C7}" srcOrd="0" destOrd="0" parTransId="{71EDB846-033C-4E36-9020-BBA96C5DCAB7}" sibTransId="{8FF5610F-ADDA-4803-A47B-56FC67746F2D}"/>
    <dgm:cxn modelId="{2250F4CB-03CC-4311-9FBD-D756D59A2C98}" type="presOf" srcId="{C1BFDB0B-47F6-4735-A1C3-DEB17C125C3C}" destId="{F82B7524-69DC-4196-A593-754B50BFB80B}" srcOrd="0" destOrd="0" presId="urn:microsoft.com/office/officeart/2005/8/layout/StepDownProcess"/>
    <dgm:cxn modelId="{86CF57CF-D357-4A45-B490-4DBB49CA26E2}" srcId="{44DD9B76-C0A2-4020-9B23-E55355DA8229}" destId="{C1BFDB0B-47F6-4735-A1C3-DEB17C125C3C}" srcOrd="1" destOrd="0" parTransId="{97E8385B-7682-46D5-97FF-DAA67E83A504}" sibTransId="{035D5194-C760-4024-B066-AA2DB209C8AF}"/>
    <dgm:cxn modelId="{CCD6CBE1-B84C-47E4-A2E9-C80CCA1B4E93}" srcId="{44DD9B76-C0A2-4020-9B23-E55355DA8229}" destId="{380EC457-8EE6-4645-859F-7C30651C9BA1}" srcOrd="3" destOrd="0" parTransId="{9F08F90C-B907-4443-921E-DE0386A3110C}" sibTransId="{602CF0F9-24B0-4B74-BEC1-CCBA3E889F73}"/>
    <dgm:cxn modelId="{4F894FF0-072C-4733-9D25-43D7D77CAAAE}" srcId="{44DD9B76-C0A2-4020-9B23-E55355DA8229}" destId="{202DE097-23B8-46D9-9758-BB79D9868A50}" srcOrd="2" destOrd="0" parTransId="{D7C66EC9-2FDD-43E4-8AC1-CB88CC340DE4}" sibTransId="{825FB8D4-9ADA-41E9-8F7F-57288EB69535}"/>
    <dgm:cxn modelId="{693DAFF5-4283-4B41-9EB9-E9AC2AADACC0}" type="presParOf" srcId="{7D139AD0-DBE1-4189-AC80-C686F197BE54}" destId="{36129D5F-01DA-4B39-A75E-C324C00872F9}" srcOrd="0" destOrd="0" presId="urn:microsoft.com/office/officeart/2005/8/layout/StepDownProcess"/>
    <dgm:cxn modelId="{526DD54D-EE80-4073-BF2D-94A7E6B01F1A}" type="presParOf" srcId="{36129D5F-01DA-4B39-A75E-C324C00872F9}" destId="{8B455C53-B44A-49C6-8264-199085F9416D}" srcOrd="0" destOrd="0" presId="urn:microsoft.com/office/officeart/2005/8/layout/StepDownProcess"/>
    <dgm:cxn modelId="{0D89EF96-4031-406D-8BA0-288B2AE300AF}" type="presParOf" srcId="{36129D5F-01DA-4B39-A75E-C324C00872F9}" destId="{61617C13-A07D-4BA6-9617-29A49BA54B00}" srcOrd="1" destOrd="0" presId="urn:microsoft.com/office/officeart/2005/8/layout/StepDownProcess"/>
    <dgm:cxn modelId="{1F25AADB-F6A8-4D1D-BABD-C1F2869AA65E}" type="presParOf" srcId="{36129D5F-01DA-4B39-A75E-C324C00872F9}" destId="{4F9B130B-23D2-4FB3-BABA-49F3B0A0D00B}" srcOrd="2" destOrd="0" presId="urn:microsoft.com/office/officeart/2005/8/layout/StepDownProcess"/>
    <dgm:cxn modelId="{1B23C0BC-3624-4388-94C8-2E2928463413}" type="presParOf" srcId="{7D139AD0-DBE1-4189-AC80-C686F197BE54}" destId="{C4B8A960-0CE1-4D18-9B3C-55BA5CB18317}" srcOrd="1" destOrd="0" presId="urn:microsoft.com/office/officeart/2005/8/layout/StepDownProcess"/>
    <dgm:cxn modelId="{76B2DA83-A43A-474B-B25B-C7F940B58EE3}" type="presParOf" srcId="{7D139AD0-DBE1-4189-AC80-C686F197BE54}" destId="{26A3F7C1-3A03-4EA1-A2A1-24FD79AFB6E8}" srcOrd="2" destOrd="0" presId="urn:microsoft.com/office/officeart/2005/8/layout/StepDownProcess"/>
    <dgm:cxn modelId="{1AE5E100-6FAD-48E3-82DA-B2F3D64FE010}" type="presParOf" srcId="{26A3F7C1-3A03-4EA1-A2A1-24FD79AFB6E8}" destId="{8536697C-08C3-4D49-9313-5F9039B1C911}" srcOrd="0" destOrd="0" presId="urn:microsoft.com/office/officeart/2005/8/layout/StepDownProcess"/>
    <dgm:cxn modelId="{038A5C47-177A-448C-B5DA-E1ADD96C3378}" type="presParOf" srcId="{26A3F7C1-3A03-4EA1-A2A1-24FD79AFB6E8}" destId="{F82B7524-69DC-4196-A593-754B50BFB80B}" srcOrd="1" destOrd="0" presId="urn:microsoft.com/office/officeart/2005/8/layout/StepDownProcess"/>
    <dgm:cxn modelId="{CE7447CF-7FC0-4ACE-9F4C-950160D92DBD}" type="presParOf" srcId="{26A3F7C1-3A03-4EA1-A2A1-24FD79AFB6E8}" destId="{454B358E-1DAD-4FAF-9111-C7BCE295EC89}" srcOrd="2" destOrd="0" presId="urn:microsoft.com/office/officeart/2005/8/layout/StepDownProcess"/>
    <dgm:cxn modelId="{4FF41D76-43B1-4683-9DBB-09EB35DAA6EC}" type="presParOf" srcId="{7D139AD0-DBE1-4189-AC80-C686F197BE54}" destId="{8ECCE683-6DF3-4268-A44E-F9AE4B3F4DF0}" srcOrd="3" destOrd="0" presId="urn:microsoft.com/office/officeart/2005/8/layout/StepDownProcess"/>
    <dgm:cxn modelId="{9D74BF83-8276-4D0F-929B-C63B1A0B009D}" type="presParOf" srcId="{7D139AD0-DBE1-4189-AC80-C686F197BE54}" destId="{9B8EC08C-0BA4-49AF-9B22-1BA059F66FCF}" srcOrd="4" destOrd="0" presId="urn:microsoft.com/office/officeart/2005/8/layout/StepDownProcess"/>
    <dgm:cxn modelId="{9401B050-BEF8-4586-BFA8-9A74A2A9BB8E}" type="presParOf" srcId="{9B8EC08C-0BA4-49AF-9B22-1BA059F66FCF}" destId="{B5846D51-0164-4DFA-B847-CB5F5B3DF112}" srcOrd="0" destOrd="0" presId="urn:microsoft.com/office/officeart/2005/8/layout/StepDownProcess"/>
    <dgm:cxn modelId="{3BB19E29-A588-4862-B795-4115D74731C5}" type="presParOf" srcId="{9B8EC08C-0BA4-49AF-9B22-1BA059F66FCF}" destId="{4E61AE84-4137-4668-8A30-06B1A505B06B}" srcOrd="1" destOrd="0" presId="urn:microsoft.com/office/officeart/2005/8/layout/StepDownProcess"/>
    <dgm:cxn modelId="{4E4F8734-E661-4EAC-8EEE-6696F8877FF7}" type="presParOf" srcId="{9B8EC08C-0BA4-49AF-9B22-1BA059F66FCF}" destId="{3968EAD7-5B4E-4B60-ABF3-E08A2B5F479D}" srcOrd="2" destOrd="0" presId="urn:microsoft.com/office/officeart/2005/8/layout/StepDownProcess"/>
    <dgm:cxn modelId="{B249A964-11C3-4144-8604-B4BD73E48160}" type="presParOf" srcId="{7D139AD0-DBE1-4189-AC80-C686F197BE54}" destId="{9D86EBB8-F8C5-409D-9AF5-57B81B5649D9}" srcOrd="5" destOrd="0" presId="urn:microsoft.com/office/officeart/2005/8/layout/StepDownProcess"/>
    <dgm:cxn modelId="{80D4AF8C-AFBF-46B4-B334-19F8B9230807}" type="presParOf" srcId="{7D139AD0-DBE1-4189-AC80-C686F197BE54}" destId="{44DC98AA-AC0C-443F-91E5-1FB5C76451B7}" srcOrd="6" destOrd="0" presId="urn:microsoft.com/office/officeart/2005/8/layout/StepDownProcess"/>
    <dgm:cxn modelId="{71EF9726-E3CD-478F-B702-2523C635C413}" type="presParOf" srcId="{44DC98AA-AC0C-443F-91E5-1FB5C76451B7}" destId="{2D4A1186-92FB-460E-AE9A-FDBE0061FB4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C66EE-2F19-45C5-BE6F-036AD8981689}" type="doc">
      <dgm:prSet loTypeId="urn:microsoft.com/office/officeart/2009/3/layout/StepUpProcess" loCatId="process" qsTypeId="urn:microsoft.com/office/officeart/2005/8/quickstyle/simple1" qsCatId="simple" csTypeId="urn:microsoft.com/office/officeart/2005/8/colors/accent2_1" csCatId="accent2" phldr="1"/>
      <dgm:spPr/>
      <dgm:t>
        <a:bodyPr/>
        <a:lstStyle/>
        <a:p>
          <a:endParaRPr lang="bg-BG"/>
        </a:p>
      </dgm:t>
    </dgm:pt>
    <dgm:pt modelId="{BAF87AA1-07C3-4382-9E0B-DEB3340030B9}">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CULTUUR-</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GEVOELIGHEID</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actieve nieuwsgierigheid naar andere culturen;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analyse en aanvaarding van culturele verschillen;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het overwinnen van vooroordelen;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beoordeling van de eigen cultuur en de bereidheid tot interculturele samenwerking</a:t>
          </a:r>
          <a:endPar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40AA381-DC3B-47FA-8748-57F12DFA01B1}" type="parTrans" cxnId="{3C9AC7F5-BA56-4A23-BB13-36AB78F7836E}">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361C364A-49B7-4916-B5C5-7FAC7A9D7DB2}" type="sibTrans" cxnId="{3C9AC7F5-BA56-4A23-BB13-36AB78F7836E}">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E2A457A2-499B-45E4-8401-DF427B9A9495}">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CULTUREEL</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BEWUSTZIJN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kennis over culturele verschillen;</a:t>
          </a:r>
          <a:endPar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de </a:t>
          </a:r>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vaardigheid</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om de waarde van wederzijdse verrijking als gevolg van positieve interculturele interacties in te zien;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kennis van de werking van verschillende factoren die bepalend zijn voor de vorming van stereotypen en vooroordelen</a:t>
          </a:r>
          <a:endPar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192156F-3646-4C02-B20C-12DDD4BD0B66}" type="parTrans" cxnId="{118B095A-2EBF-4871-A8CC-A6BE48F6A68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DBD32EA9-3625-47E1-B00B-A1E055288AD6}" type="sibTrans" cxnId="{118B095A-2EBF-4871-A8CC-A6BE48F6A68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A2A17960-4141-4346-BCEA-9CD847884B8F}">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INTERCULTURELE</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COMPETENTIE</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Complex van: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kennis van de eigen en andere culturen en hun dragers;</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vaardigheden voor gemakkelijke en doeltreffende communicatie en interactie met vertegenwoordigers van verschillende culturen;</a:t>
          </a:r>
          <a:endPar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0" noProof="0" dirty="0">
              <a:solidFill>
                <a:schemeClr val="tx1"/>
              </a:solidFill>
              <a:latin typeface="Tahoma" panose="020B0604030504040204" pitchFamily="34" charset="0"/>
              <a:ea typeface="Tahoma" panose="020B0604030504040204" pitchFamily="34" charset="0"/>
              <a:cs typeface="Tahoma" panose="020B0604030504040204" pitchFamily="34" charset="0"/>
            </a:rPr>
            <a:t>positieve attitudes en houdingen tegenover de andere cultuur en haar dragers, gebaseerd op respect en tolerantie.</a:t>
          </a:r>
          <a:endParaRPr lang="ru-RU"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40FD578-6689-43A9-B75D-048F89630C53}" type="parTrans" cxnId="{8138B376-4208-4E6E-9996-08562BD1581D}">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ECC01A19-B569-47DA-BBA8-EBE8851C193B}" type="sibTrans" cxnId="{8138B376-4208-4E6E-9996-08562BD1581D}">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F848D344-DC6D-4A66-8340-467C95CD7037}" type="pres">
      <dgm:prSet presAssocID="{B40C66EE-2F19-45C5-BE6F-036AD8981689}" presName="rootnode" presStyleCnt="0">
        <dgm:presLayoutVars>
          <dgm:chMax/>
          <dgm:chPref/>
          <dgm:dir/>
          <dgm:animLvl val="lvl"/>
        </dgm:presLayoutVars>
      </dgm:prSet>
      <dgm:spPr/>
    </dgm:pt>
    <dgm:pt modelId="{84796153-3664-4A48-9FED-65D5A433D5D4}" type="pres">
      <dgm:prSet presAssocID="{BAF87AA1-07C3-4382-9E0B-DEB3340030B9}" presName="composite" presStyleCnt="0"/>
      <dgm:spPr/>
    </dgm:pt>
    <dgm:pt modelId="{E03006BA-0C95-4A74-8035-90970D52AE20}" type="pres">
      <dgm:prSet presAssocID="{BAF87AA1-07C3-4382-9E0B-DEB3340030B9}" presName="LShape" presStyleLbl="alignNode1" presStyleIdx="0" presStyleCnt="5"/>
      <dgm:spPr/>
    </dgm:pt>
    <dgm:pt modelId="{80F69834-F21C-4E2D-B2D0-DF573E096979}" type="pres">
      <dgm:prSet presAssocID="{BAF87AA1-07C3-4382-9E0B-DEB3340030B9}" presName="ParentText" presStyleLbl="revTx" presStyleIdx="0" presStyleCnt="3" custScaleX="117818" custLinFactNeighborX="10403" custLinFactNeighborY="1397">
        <dgm:presLayoutVars>
          <dgm:chMax val="0"/>
          <dgm:chPref val="0"/>
          <dgm:bulletEnabled val="1"/>
        </dgm:presLayoutVars>
      </dgm:prSet>
      <dgm:spPr/>
    </dgm:pt>
    <dgm:pt modelId="{8B171D0F-FB5E-40C2-9FE1-A44F00BB68AF}" type="pres">
      <dgm:prSet presAssocID="{BAF87AA1-07C3-4382-9E0B-DEB3340030B9}" presName="Triangle" presStyleLbl="alignNode1" presStyleIdx="1" presStyleCnt="5"/>
      <dgm:spPr/>
    </dgm:pt>
    <dgm:pt modelId="{0B0F9FCF-98E2-4BF7-A819-D4B829F3921D}" type="pres">
      <dgm:prSet presAssocID="{361C364A-49B7-4916-B5C5-7FAC7A9D7DB2}" presName="sibTrans" presStyleCnt="0"/>
      <dgm:spPr/>
    </dgm:pt>
    <dgm:pt modelId="{41B00CCF-F1CB-4B02-B6EA-880C37C4C122}" type="pres">
      <dgm:prSet presAssocID="{361C364A-49B7-4916-B5C5-7FAC7A9D7DB2}" presName="space" presStyleCnt="0"/>
      <dgm:spPr/>
    </dgm:pt>
    <dgm:pt modelId="{884A6FEB-926E-44F4-946A-888F6E263B07}" type="pres">
      <dgm:prSet presAssocID="{E2A457A2-499B-45E4-8401-DF427B9A9495}" presName="composite" presStyleCnt="0"/>
      <dgm:spPr/>
    </dgm:pt>
    <dgm:pt modelId="{D0C808FF-1B32-4A46-81B3-F9EAF87617FB}" type="pres">
      <dgm:prSet presAssocID="{E2A457A2-499B-45E4-8401-DF427B9A9495}" presName="LShape" presStyleLbl="alignNode1" presStyleIdx="2" presStyleCnt="5"/>
      <dgm:spPr/>
    </dgm:pt>
    <dgm:pt modelId="{2D8C0FE4-B03F-43A5-B8F2-341B3F74B418}" type="pres">
      <dgm:prSet presAssocID="{E2A457A2-499B-45E4-8401-DF427B9A9495}" presName="ParentText" presStyleLbl="revTx" presStyleIdx="1" presStyleCnt="3" custScaleX="115679" custLinFactNeighborX="8873" custLinFactNeighborY="1047">
        <dgm:presLayoutVars>
          <dgm:chMax val="0"/>
          <dgm:chPref val="0"/>
          <dgm:bulletEnabled val="1"/>
        </dgm:presLayoutVars>
      </dgm:prSet>
      <dgm:spPr/>
    </dgm:pt>
    <dgm:pt modelId="{C12BA792-EFD7-41CA-9BC3-5D2B35F0C786}" type="pres">
      <dgm:prSet presAssocID="{E2A457A2-499B-45E4-8401-DF427B9A9495}" presName="Triangle" presStyleLbl="alignNode1" presStyleIdx="3" presStyleCnt="5"/>
      <dgm:spPr/>
    </dgm:pt>
    <dgm:pt modelId="{F8794367-0172-4B48-B72A-29BF18FA437A}" type="pres">
      <dgm:prSet presAssocID="{DBD32EA9-3625-47E1-B00B-A1E055288AD6}" presName="sibTrans" presStyleCnt="0"/>
      <dgm:spPr/>
    </dgm:pt>
    <dgm:pt modelId="{2B75004B-3352-4E27-903C-369BC04C9D51}" type="pres">
      <dgm:prSet presAssocID="{DBD32EA9-3625-47E1-B00B-A1E055288AD6}" presName="space" presStyleCnt="0"/>
      <dgm:spPr/>
    </dgm:pt>
    <dgm:pt modelId="{9B8E0DA9-1583-4024-AB3D-12C6338E8DFF}" type="pres">
      <dgm:prSet presAssocID="{A2A17960-4141-4346-BCEA-9CD847884B8F}" presName="composite" presStyleCnt="0"/>
      <dgm:spPr/>
    </dgm:pt>
    <dgm:pt modelId="{DD4F1E2A-5F5B-4F28-8527-D05FD9CD5AC1}" type="pres">
      <dgm:prSet presAssocID="{A2A17960-4141-4346-BCEA-9CD847884B8F}" presName="LShape" presStyleLbl="alignNode1" presStyleIdx="4" presStyleCnt="5"/>
      <dgm:spPr/>
    </dgm:pt>
    <dgm:pt modelId="{9F1886A6-FA34-4264-802F-9E795CC7245A}" type="pres">
      <dgm:prSet presAssocID="{A2A17960-4141-4346-BCEA-9CD847884B8F}" presName="ParentText" presStyleLbl="revTx" presStyleIdx="2" presStyleCnt="3">
        <dgm:presLayoutVars>
          <dgm:chMax val="0"/>
          <dgm:chPref val="0"/>
          <dgm:bulletEnabled val="1"/>
        </dgm:presLayoutVars>
      </dgm:prSet>
      <dgm:spPr/>
    </dgm:pt>
  </dgm:ptLst>
  <dgm:cxnLst>
    <dgm:cxn modelId="{68D2AD15-FCF6-496E-A91E-C538CE1500AB}" type="presOf" srcId="{A2A17960-4141-4346-BCEA-9CD847884B8F}" destId="{9F1886A6-FA34-4264-802F-9E795CC7245A}" srcOrd="0" destOrd="0" presId="urn:microsoft.com/office/officeart/2009/3/layout/StepUpProcess"/>
    <dgm:cxn modelId="{81F34040-C43C-4868-AFB0-966219C995D2}" type="presOf" srcId="{BAF87AA1-07C3-4382-9E0B-DEB3340030B9}" destId="{80F69834-F21C-4E2D-B2D0-DF573E096979}" srcOrd="0" destOrd="0" presId="urn:microsoft.com/office/officeart/2009/3/layout/StepUpProcess"/>
    <dgm:cxn modelId="{8138B376-4208-4E6E-9996-08562BD1581D}" srcId="{B40C66EE-2F19-45C5-BE6F-036AD8981689}" destId="{A2A17960-4141-4346-BCEA-9CD847884B8F}" srcOrd="2" destOrd="0" parTransId="{F40FD578-6689-43A9-B75D-048F89630C53}" sibTransId="{ECC01A19-B569-47DA-BBA8-EBE8851C193B}"/>
    <dgm:cxn modelId="{118B095A-2EBF-4871-A8CC-A6BE48F6A686}" srcId="{B40C66EE-2F19-45C5-BE6F-036AD8981689}" destId="{E2A457A2-499B-45E4-8401-DF427B9A9495}" srcOrd="1" destOrd="0" parTransId="{E192156F-3646-4C02-B20C-12DDD4BD0B66}" sibTransId="{DBD32EA9-3625-47E1-B00B-A1E055288AD6}"/>
    <dgm:cxn modelId="{7191C19B-6D33-4EC3-95BC-43335AA26925}" type="presOf" srcId="{B40C66EE-2F19-45C5-BE6F-036AD8981689}" destId="{F848D344-DC6D-4A66-8340-467C95CD7037}" srcOrd="0" destOrd="0" presId="urn:microsoft.com/office/officeart/2009/3/layout/StepUpProcess"/>
    <dgm:cxn modelId="{EAE7BEBA-B0BF-4414-9DBF-1B7012FAC104}" type="presOf" srcId="{E2A457A2-499B-45E4-8401-DF427B9A9495}" destId="{2D8C0FE4-B03F-43A5-B8F2-341B3F74B418}" srcOrd="0" destOrd="0" presId="urn:microsoft.com/office/officeart/2009/3/layout/StepUpProcess"/>
    <dgm:cxn modelId="{3C9AC7F5-BA56-4A23-BB13-36AB78F7836E}" srcId="{B40C66EE-2F19-45C5-BE6F-036AD8981689}" destId="{BAF87AA1-07C3-4382-9E0B-DEB3340030B9}" srcOrd="0" destOrd="0" parTransId="{640AA381-DC3B-47FA-8748-57F12DFA01B1}" sibTransId="{361C364A-49B7-4916-B5C5-7FAC7A9D7DB2}"/>
    <dgm:cxn modelId="{EA0552D5-5721-42E2-8665-4BCDF91552AC}" type="presParOf" srcId="{F848D344-DC6D-4A66-8340-467C95CD7037}" destId="{84796153-3664-4A48-9FED-65D5A433D5D4}" srcOrd="0" destOrd="0" presId="urn:microsoft.com/office/officeart/2009/3/layout/StepUpProcess"/>
    <dgm:cxn modelId="{B6A98C5E-CDC8-4C95-8CB0-9363AD55F942}" type="presParOf" srcId="{84796153-3664-4A48-9FED-65D5A433D5D4}" destId="{E03006BA-0C95-4A74-8035-90970D52AE20}" srcOrd="0" destOrd="0" presId="urn:microsoft.com/office/officeart/2009/3/layout/StepUpProcess"/>
    <dgm:cxn modelId="{3C2C4F0F-C81B-41D2-AF99-6F69256BE955}" type="presParOf" srcId="{84796153-3664-4A48-9FED-65D5A433D5D4}" destId="{80F69834-F21C-4E2D-B2D0-DF573E096979}" srcOrd="1" destOrd="0" presId="urn:microsoft.com/office/officeart/2009/3/layout/StepUpProcess"/>
    <dgm:cxn modelId="{9702D4AE-678A-40E5-9A76-DD123D915865}" type="presParOf" srcId="{84796153-3664-4A48-9FED-65D5A433D5D4}" destId="{8B171D0F-FB5E-40C2-9FE1-A44F00BB68AF}" srcOrd="2" destOrd="0" presId="urn:microsoft.com/office/officeart/2009/3/layout/StepUpProcess"/>
    <dgm:cxn modelId="{015C369D-BAFF-436B-9166-1F0DC81AD329}" type="presParOf" srcId="{F848D344-DC6D-4A66-8340-467C95CD7037}" destId="{0B0F9FCF-98E2-4BF7-A819-D4B829F3921D}" srcOrd="1" destOrd="0" presId="urn:microsoft.com/office/officeart/2009/3/layout/StepUpProcess"/>
    <dgm:cxn modelId="{77BCBDAC-CC9E-484E-BC5C-B81D790EEAC4}" type="presParOf" srcId="{0B0F9FCF-98E2-4BF7-A819-D4B829F3921D}" destId="{41B00CCF-F1CB-4B02-B6EA-880C37C4C122}" srcOrd="0" destOrd="0" presId="urn:microsoft.com/office/officeart/2009/3/layout/StepUpProcess"/>
    <dgm:cxn modelId="{22C46CD7-DB03-49D4-852F-A1A834F83E75}" type="presParOf" srcId="{F848D344-DC6D-4A66-8340-467C95CD7037}" destId="{884A6FEB-926E-44F4-946A-888F6E263B07}" srcOrd="2" destOrd="0" presId="urn:microsoft.com/office/officeart/2009/3/layout/StepUpProcess"/>
    <dgm:cxn modelId="{5E775049-F11E-453C-8D85-3019398A3150}" type="presParOf" srcId="{884A6FEB-926E-44F4-946A-888F6E263B07}" destId="{D0C808FF-1B32-4A46-81B3-F9EAF87617FB}" srcOrd="0" destOrd="0" presId="urn:microsoft.com/office/officeart/2009/3/layout/StepUpProcess"/>
    <dgm:cxn modelId="{2909A33F-27F6-42CD-9AD9-6841B2845D1A}" type="presParOf" srcId="{884A6FEB-926E-44F4-946A-888F6E263B07}" destId="{2D8C0FE4-B03F-43A5-B8F2-341B3F74B418}" srcOrd="1" destOrd="0" presId="urn:microsoft.com/office/officeart/2009/3/layout/StepUpProcess"/>
    <dgm:cxn modelId="{00B0C744-4A2F-4598-AF83-43C748475B48}" type="presParOf" srcId="{884A6FEB-926E-44F4-946A-888F6E263B07}" destId="{C12BA792-EFD7-41CA-9BC3-5D2B35F0C786}" srcOrd="2" destOrd="0" presId="urn:microsoft.com/office/officeart/2009/3/layout/StepUpProcess"/>
    <dgm:cxn modelId="{E8A3BE75-9CDC-419F-9DBF-BE699C4EC51D}" type="presParOf" srcId="{F848D344-DC6D-4A66-8340-467C95CD7037}" destId="{F8794367-0172-4B48-B72A-29BF18FA437A}" srcOrd="3" destOrd="0" presId="urn:microsoft.com/office/officeart/2009/3/layout/StepUpProcess"/>
    <dgm:cxn modelId="{FEFC3083-DA2F-4AF4-A93F-DC9D0659AF73}" type="presParOf" srcId="{F8794367-0172-4B48-B72A-29BF18FA437A}" destId="{2B75004B-3352-4E27-903C-369BC04C9D51}" srcOrd="0" destOrd="0" presId="urn:microsoft.com/office/officeart/2009/3/layout/StepUpProcess"/>
    <dgm:cxn modelId="{8A540C04-9DBF-45BA-B035-CCD61FDC8408}" type="presParOf" srcId="{F848D344-DC6D-4A66-8340-467C95CD7037}" destId="{9B8E0DA9-1583-4024-AB3D-12C6338E8DFF}" srcOrd="4" destOrd="0" presId="urn:microsoft.com/office/officeart/2009/3/layout/StepUpProcess"/>
    <dgm:cxn modelId="{715E520D-97CA-4EF3-87E0-19137E362945}" type="presParOf" srcId="{9B8E0DA9-1583-4024-AB3D-12C6338E8DFF}" destId="{DD4F1E2A-5F5B-4F28-8527-D05FD9CD5AC1}" srcOrd="0" destOrd="0" presId="urn:microsoft.com/office/officeart/2009/3/layout/StepUpProcess"/>
    <dgm:cxn modelId="{D5289938-BF48-4FF7-9CD4-F6905AED2DB6}" type="presParOf" srcId="{9B8E0DA9-1583-4024-AB3D-12C6338E8DFF}" destId="{9F1886A6-FA34-4264-802F-9E795CC7245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59DE66-FD73-4DA2-9EEE-55ACDDD70C6F}" type="doc">
      <dgm:prSet loTypeId="urn:microsoft.com/office/officeart/2005/8/layout/chevron1" loCatId="process" qsTypeId="urn:microsoft.com/office/officeart/2005/8/quickstyle/3d2" qsCatId="3D" csTypeId="urn:microsoft.com/office/officeart/2005/8/colors/accent3_1" csCatId="accent3" phldr="1"/>
      <dgm:spPr/>
    </dgm:pt>
    <dgm:pt modelId="{9022E9AC-6780-4E52-AA63-49D7A8CA8C8E}">
      <dgm:prSet phldrT="[Текст]" custT="1">
        <dgm:style>
          <a:lnRef idx="2">
            <a:schemeClr val="accent3"/>
          </a:lnRef>
          <a:fillRef idx="1">
            <a:schemeClr val="lt1"/>
          </a:fillRef>
          <a:effectRef idx="0">
            <a:schemeClr val="accent3"/>
          </a:effectRef>
          <a:fontRef idx="minor">
            <a:schemeClr val="dk1"/>
          </a:fontRef>
        </dgm:style>
      </dgm:prSet>
      <dgm:spPr/>
      <dgm:t>
        <a:bodyPr/>
        <a:lstStyle/>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Ontkenning</a:t>
          </a:r>
          <a:endParaRPr lang="bg-BG"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verschillen</a:t>
          </a:r>
          <a:endParaRPr lang="bg-BG" sz="1200" dirty="0">
            <a:latin typeface="Tahoma" panose="020B0604030504040204" pitchFamily="34" charset="0"/>
            <a:ea typeface="Tahoma" panose="020B0604030504040204" pitchFamily="34" charset="0"/>
            <a:cs typeface="Tahoma" panose="020B0604030504040204" pitchFamily="34" charset="0"/>
          </a:endParaRPr>
        </a:p>
        <a:p>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C58D5913-449E-4F06-A4A2-3A4529526ACA}" type="parTrans" cxnId="{031218B4-A40A-4C04-B022-8AFAECE55A22}">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6A9D57CC-322D-4857-A7E4-57B5A67E900B}" type="sibTrans" cxnId="{031218B4-A40A-4C04-B022-8AFAECE55A22}">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6F99561-F96A-4767-86BB-C3A46715235B}">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200" dirty="0" err="1">
              <a:latin typeface="Tahoma" panose="020B0604030504040204" pitchFamily="34" charset="0"/>
              <a:ea typeface="Tahoma" panose="020B0604030504040204" pitchFamily="34" charset="0"/>
              <a:cs typeface="Tahoma" panose="020B0604030504040204" pitchFamily="34" charset="0"/>
            </a:rPr>
            <a:t>Aanpassing</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aan</a:t>
          </a:r>
          <a:r>
            <a:rPr lang="en-US" sz="1200" dirty="0">
              <a:latin typeface="Tahoma" panose="020B0604030504040204" pitchFamily="34" charset="0"/>
              <a:ea typeface="Tahoma" panose="020B0604030504040204" pitchFamily="34" charset="0"/>
              <a:cs typeface="Tahoma" panose="020B0604030504040204" pitchFamily="34" charset="0"/>
            </a:rPr>
            <a:t> de verschillen</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73A6602B-4745-4386-B166-3AB79F34F909}" type="parTrans" cxnId="{DE8D4CF7-BCA9-4609-B4EA-BE8912D8F9AE}">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18EFF4D1-6BDE-4FD3-888D-4C2CE0CA77D8}" type="sibTrans" cxnId="{DE8D4CF7-BCA9-4609-B4EA-BE8912D8F9AE}">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43703711-0257-4F56-AB9E-87E6A8A8CC50}">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Integratie van de verschillen</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2F818BDB-C2AB-420C-8107-B802B42010BA}" type="parTrans" cxnId="{74D78556-BA8A-4276-A5AE-FE6986FF0A5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45F8D44B-C043-440A-AD56-B325C44C55A8}" type="sibTrans" cxnId="{74D78556-BA8A-4276-A5AE-FE6986FF0A5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50D3DCD1-EEBF-4042-961B-5510751F61D6}">
      <dgm:prSet custT="1">
        <dgm:style>
          <a:lnRef idx="2">
            <a:schemeClr val="accent3"/>
          </a:lnRef>
          <a:fillRef idx="1">
            <a:schemeClr val="lt1"/>
          </a:fillRef>
          <a:effectRef idx="0">
            <a:schemeClr val="accent3"/>
          </a:effectRef>
          <a:fontRef idx="minor">
            <a:schemeClr val="dk1"/>
          </a:fontRef>
        </dgm:style>
      </dgm:prSet>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Bescherming tegen</a:t>
          </a:r>
          <a:endParaRPr lang="bg-BG"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verschillen</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B5297FA1-AE75-4C49-8E05-74B584CA7F02}" type="parTrans" cxnId="{EE34103B-92F2-461C-9B86-B3266559123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A9C190E9-A7F5-4D72-8BB9-2C1F9A0A4AF6}" type="sibTrans" cxnId="{EE34103B-92F2-461C-9B86-B3266559123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E4DB91DA-9C48-403B-9FE1-D69AB37F8EE3}">
      <dgm:prSet custT="1">
        <dgm:style>
          <a:lnRef idx="2">
            <a:schemeClr val="accent3"/>
          </a:lnRef>
          <a:fillRef idx="1">
            <a:schemeClr val="lt1"/>
          </a:fillRef>
          <a:effectRef idx="0">
            <a:schemeClr val="accent3"/>
          </a:effectRef>
          <a:fontRef idx="minor">
            <a:schemeClr val="dk1"/>
          </a:fontRef>
        </dgm:style>
      </dgm:prSet>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Minimalisatie</a:t>
          </a:r>
          <a:endParaRPr lang="bg-BG"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van de verschillen</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560ACAEE-3BCB-4733-9D38-79BCE15ECC9E}" type="parTrans" cxnId="{B4033D09-0CF3-4360-9271-BC1E4F75F1E1}">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35B2E4A-B553-46F1-A60E-85BA6378E335}" type="sibTrans" cxnId="{B4033D09-0CF3-4360-9271-BC1E4F75F1E1}">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81A50222-AC2E-41D1-ACE9-180C854F3DE9}">
      <dgm:prSet custT="1">
        <dgm:style>
          <a:lnRef idx="2">
            <a:schemeClr val="accent3"/>
          </a:lnRef>
          <a:fillRef idx="1">
            <a:schemeClr val="lt1"/>
          </a:fillRef>
          <a:effectRef idx="0">
            <a:schemeClr val="accent3"/>
          </a:effectRef>
          <a:fontRef idx="minor">
            <a:schemeClr val="dk1"/>
          </a:fontRef>
        </dgm:style>
      </dgm:prSet>
      <dgm:spPr/>
      <dgm:t>
        <a:bodyPr/>
        <a:lstStyle/>
        <a:p>
          <a:pPr>
            <a:lnSpc>
              <a:spcPct val="90000"/>
            </a:lnSpc>
            <a:spcAft>
              <a:spcPct val="35000"/>
            </a:spcAft>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0"/>
            </a:spcAft>
          </a:pPr>
          <a:r>
            <a:rPr lang="en-US" sz="1200" dirty="0">
              <a:latin typeface="Tahoma" panose="020B0604030504040204" pitchFamily="34" charset="0"/>
              <a:ea typeface="Tahoma" panose="020B0604030504040204" pitchFamily="34" charset="0"/>
              <a:cs typeface="Tahoma" panose="020B0604030504040204" pitchFamily="34" charset="0"/>
            </a:rPr>
            <a:t>Het accepteren van</a:t>
          </a:r>
          <a:endParaRPr lang="bg-BG" sz="1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0"/>
            </a:spcAft>
          </a:pPr>
          <a:r>
            <a:rPr lang="en-US" sz="1200" dirty="0">
              <a:latin typeface="Tahoma" panose="020B0604030504040204" pitchFamily="34" charset="0"/>
              <a:ea typeface="Tahoma" panose="020B0604030504040204" pitchFamily="34" charset="0"/>
              <a:cs typeface="Tahoma" panose="020B0604030504040204" pitchFamily="34" charset="0"/>
            </a:rPr>
            <a:t>verschillen</a:t>
          </a:r>
          <a:endParaRPr lang="bg-BG" sz="12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ct val="35000"/>
            </a:spcAft>
          </a:pP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86AC061B-64CE-4AA2-8F2B-CEDCA674D302}" type="parTrans" cxnId="{953B7739-F734-49F7-B359-7C1A1E40606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17DA3DF7-9976-4864-BDCB-7B6AFE9B5F6B}" type="sibTrans" cxnId="{953B7739-F734-49F7-B359-7C1A1E40606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3F1D128-AD3E-4655-8D60-BD6BAF0FF4F5}" type="pres">
      <dgm:prSet presAssocID="{5159DE66-FD73-4DA2-9EEE-55ACDDD70C6F}" presName="Name0" presStyleCnt="0">
        <dgm:presLayoutVars>
          <dgm:dir/>
          <dgm:animLvl val="lvl"/>
          <dgm:resizeHandles val="exact"/>
        </dgm:presLayoutVars>
      </dgm:prSet>
      <dgm:spPr/>
    </dgm:pt>
    <dgm:pt modelId="{69032E61-A549-4007-9F01-BC33C52D0A9B}" type="pres">
      <dgm:prSet presAssocID="{9022E9AC-6780-4E52-AA63-49D7A8CA8C8E}" presName="parTxOnly" presStyleLbl="node1" presStyleIdx="0" presStyleCnt="6" custScaleY="95510" custLinFactNeighborX="7778" custLinFactNeighborY="-17961">
        <dgm:presLayoutVars>
          <dgm:chMax val="0"/>
          <dgm:chPref val="0"/>
          <dgm:bulletEnabled val="1"/>
        </dgm:presLayoutVars>
      </dgm:prSet>
      <dgm:spPr/>
    </dgm:pt>
    <dgm:pt modelId="{6399FBF3-0CC0-4BD2-BAD6-72694B7D94E0}" type="pres">
      <dgm:prSet presAssocID="{6A9D57CC-322D-4857-A7E4-57B5A67E900B}" presName="parTxOnlySpace" presStyleCnt="0"/>
      <dgm:spPr/>
    </dgm:pt>
    <dgm:pt modelId="{86A16FA6-1D72-4E87-8E08-ACAAAEB43677}" type="pres">
      <dgm:prSet presAssocID="{50D3DCD1-EEBF-4042-961B-5510751F61D6}" presName="parTxOnly" presStyleLbl="node1" presStyleIdx="1" presStyleCnt="6" custLinFactNeighborX="-7348" custLinFactNeighborY="-87372">
        <dgm:presLayoutVars>
          <dgm:chMax val="0"/>
          <dgm:chPref val="0"/>
          <dgm:bulletEnabled val="1"/>
        </dgm:presLayoutVars>
      </dgm:prSet>
      <dgm:spPr/>
    </dgm:pt>
    <dgm:pt modelId="{4AB1348B-A0CA-49B6-A6B2-D2FB85D100B9}" type="pres">
      <dgm:prSet presAssocID="{A9C190E9-A7F5-4D72-8BB9-2C1F9A0A4AF6}" presName="parTxOnlySpace" presStyleCnt="0"/>
      <dgm:spPr/>
    </dgm:pt>
    <dgm:pt modelId="{FEB965A0-F281-4409-871B-33665BDE42F6}" type="pres">
      <dgm:prSet presAssocID="{E4DB91DA-9C48-403B-9FE1-D69AB37F8EE3}" presName="parTxOnly" presStyleLbl="node1" presStyleIdx="2" presStyleCnt="6" custScaleX="107567" custLinFactNeighborX="-58918" custLinFactNeighborY="-88672">
        <dgm:presLayoutVars>
          <dgm:chMax val="0"/>
          <dgm:chPref val="0"/>
          <dgm:bulletEnabled val="1"/>
        </dgm:presLayoutVars>
      </dgm:prSet>
      <dgm:spPr/>
    </dgm:pt>
    <dgm:pt modelId="{2ABBAC37-5CD4-4970-BB32-AE4D67072318}" type="pres">
      <dgm:prSet presAssocID="{335B2E4A-B553-46F1-A60E-85BA6378E335}" presName="parTxOnlySpace" presStyleCnt="0"/>
      <dgm:spPr/>
    </dgm:pt>
    <dgm:pt modelId="{FA1FC841-72D1-46E9-B57D-5D5245BE8E46}" type="pres">
      <dgm:prSet presAssocID="{81A50222-AC2E-41D1-ACE9-180C854F3DE9}" presName="parTxOnly" presStyleLbl="node1" presStyleIdx="3" presStyleCnt="6" custLinFactNeighborX="49752" custLinFactNeighborY="-95180">
        <dgm:presLayoutVars>
          <dgm:chMax val="0"/>
          <dgm:chPref val="0"/>
          <dgm:bulletEnabled val="1"/>
        </dgm:presLayoutVars>
      </dgm:prSet>
      <dgm:spPr/>
    </dgm:pt>
    <dgm:pt modelId="{3ACD150D-C9A8-4020-A17D-84943921EF3B}" type="pres">
      <dgm:prSet presAssocID="{17DA3DF7-9976-4864-BDCB-7B6AFE9B5F6B}" presName="parTxOnlySpace" presStyleCnt="0"/>
      <dgm:spPr/>
    </dgm:pt>
    <dgm:pt modelId="{E8183429-59FF-4B3B-9539-3FDE145081C4}" type="pres">
      <dgm:prSet presAssocID="{36F99561-F96A-4767-86BB-C3A46715235B}" presName="parTxOnly" presStyleLbl="node1" presStyleIdx="4" presStyleCnt="6" custLinFactNeighborY="-94321">
        <dgm:presLayoutVars>
          <dgm:chMax val="0"/>
          <dgm:chPref val="0"/>
          <dgm:bulletEnabled val="1"/>
        </dgm:presLayoutVars>
      </dgm:prSet>
      <dgm:spPr/>
    </dgm:pt>
    <dgm:pt modelId="{7211030A-307C-4F05-AA67-BBA2F2E67DEE}" type="pres">
      <dgm:prSet presAssocID="{18EFF4D1-6BDE-4FD3-888D-4C2CE0CA77D8}" presName="parTxOnlySpace" presStyleCnt="0"/>
      <dgm:spPr/>
    </dgm:pt>
    <dgm:pt modelId="{ADFA863A-5CBD-4A94-AAE0-B235480D5542}" type="pres">
      <dgm:prSet presAssocID="{43703711-0257-4F56-AB9E-87E6A8A8CC50}" presName="parTxOnly" presStyleLbl="node1" presStyleIdx="5" presStyleCnt="6" custLinFactNeighborX="-27121" custLinFactNeighborY="-44249">
        <dgm:presLayoutVars>
          <dgm:chMax val="0"/>
          <dgm:chPref val="0"/>
          <dgm:bulletEnabled val="1"/>
        </dgm:presLayoutVars>
      </dgm:prSet>
      <dgm:spPr/>
    </dgm:pt>
  </dgm:ptLst>
  <dgm:cxnLst>
    <dgm:cxn modelId="{B4033D09-0CF3-4360-9271-BC1E4F75F1E1}" srcId="{5159DE66-FD73-4DA2-9EEE-55ACDDD70C6F}" destId="{E4DB91DA-9C48-403B-9FE1-D69AB37F8EE3}" srcOrd="2" destOrd="0" parTransId="{560ACAEE-3BCB-4733-9D38-79BCE15ECC9E}" sibTransId="{335B2E4A-B553-46F1-A60E-85BA6378E335}"/>
    <dgm:cxn modelId="{953B7739-F734-49F7-B359-7C1A1E40606D}" srcId="{5159DE66-FD73-4DA2-9EEE-55ACDDD70C6F}" destId="{81A50222-AC2E-41D1-ACE9-180C854F3DE9}" srcOrd="3" destOrd="0" parTransId="{86AC061B-64CE-4AA2-8F2B-CEDCA674D302}" sibTransId="{17DA3DF7-9976-4864-BDCB-7B6AFE9B5F6B}"/>
    <dgm:cxn modelId="{EE34103B-92F2-461C-9B86-B3266559123D}" srcId="{5159DE66-FD73-4DA2-9EEE-55ACDDD70C6F}" destId="{50D3DCD1-EEBF-4042-961B-5510751F61D6}" srcOrd="1" destOrd="0" parTransId="{B5297FA1-AE75-4C49-8E05-74B584CA7F02}" sibTransId="{A9C190E9-A7F5-4D72-8BB9-2C1F9A0A4AF6}"/>
    <dgm:cxn modelId="{C7CA6961-DFE0-432F-BA2D-E1C08417FE77}" type="presOf" srcId="{9022E9AC-6780-4E52-AA63-49D7A8CA8C8E}" destId="{69032E61-A549-4007-9F01-BC33C52D0A9B}" srcOrd="0" destOrd="0" presId="urn:microsoft.com/office/officeart/2005/8/layout/chevron1"/>
    <dgm:cxn modelId="{C9EA4E4F-E60E-4683-B9A9-4E534843271C}" type="presOf" srcId="{5159DE66-FD73-4DA2-9EEE-55ACDDD70C6F}" destId="{33F1D128-AD3E-4655-8D60-BD6BAF0FF4F5}" srcOrd="0" destOrd="0" presId="urn:microsoft.com/office/officeart/2005/8/layout/chevron1"/>
    <dgm:cxn modelId="{74D78556-BA8A-4276-A5AE-FE6986FF0A53}" srcId="{5159DE66-FD73-4DA2-9EEE-55ACDDD70C6F}" destId="{43703711-0257-4F56-AB9E-87E6A8A8CC50}" srcOrd="5" destOrd="0" parTransId="{2F818BDB-C2AB-420C-8107-B802B42010BA}" sibTransId="{45F8D44B-C043-440A-AD56-B325C44C55A8}"/>
    <dgm:cxn modelId="{FA3319A3-246E-46AE-878A-DFC320708BEC}" type="presOf" srcId="{36F99561-F96A-4767-86BB-C3A46715235B}" destId="{E8183429-59FF-4B3B-9539-3FDE145081C4}" srcOrd="0" destOrd="0" presId="urn:microsoft.com/office/officeart/2005/8/layout/chevron1"/>
    <dgm:cxn modelId="{031218B4-A40A-4C04-B022-8AFAECE55A22}" srcId="{5159DE66-FD73-4DA2-9EEE-55ACDDD70C6F}" destId="{9022E9AC-6780-4E52-AA63-49D7A8CA8C8E}" srcOrd="0" destOrd="0" parTransId="{C58D5913-449E-4F06-A4A2-3A4529526ACA}" sibTransId="{6A9D57CC-322D-4857-A7E4-57B5A67E900B}"/>
    <dgm:cxn modelId="{034C77B8-F846-4002-8A7B-948EFC88CF99}" type="presOf" srcId="{E4DB91DA-9C48-403B-9FE1-D69AB37F8EE3}" destId="{FEB965A0-F281-4409-871B-33665BDE42F6}" srcOrd="0" destOrd="0" presId="urn:microsoft.com/office/officeart/2005/8/layout/chevron1"/>
    <dgm:cxn modelId="{0B8206D0-B6B5-4EA1-92D6-C3D750DC22FA}" type="presOf" srcId="{81A50222-AC2E-41D1-ACE9-180C854F3DE9}" destId="{FA1FC841-72D1-46E9-B57D-5D5245BE8E46}" srcOrd="0" destOrd="0" presId="urn:microsoft.com/office/officeart/2005/8/layout/chevron1"/>
    <dgm:cxn modelId="{254636D2-5FCE-4948-B1E5-021AC99B946D}" type="presOf" srcId="{50D3DCD1-EEBF-4042-961B-5510751F61D6}" destId="{86A16FA6-1D72-4E87-8E08-ACAAAEB43677}" srcOrd="0" destOrd="0" presId="urn:microsoft.com/office/officeart/2005/8/layout/chevron1"/>
    <dgm:cxn modelId="{A36B23DC-6943-4268-8B09-F9EE35266067}" type="presOf" srcId="{43703711-0257-4F56-AB9E-87E6A8A8CC50}" destId="{ADFA863A-5CBD-4A94-AAE0-B235480D5542}" srcOrd="0" destOrd="0" presId="urn:microsoft.com/office/officeart/2005/8/layout/chevron1"/>
    <dgm:cxn modelId="{DE8D4CF7-BCA9-4609-B4EA-BE8912D8F9AE}" srcId="{5159DE66-FD73-4DA2-9EEE-55ACDDD70C6F}" destId="{36F99561-F96A-4767-86BB-C3A46715235B}" srcOrd="4" destOrd="0" parTransId="{73A6602B-4745-4386-B166-3AB79F34F909}" sibTransId="{18EFF4D1-6BDE-4FD3-888D-4C2CE0CA77D8}"/>
    <dgm:cxn modelId="{B6653576-223F-41C3-AE5D-E6A7B4713D8E}" type="presParOf" srcId="{33F1D128-AD3E-4655-8D60-BD6BAF0FF4F5}" destId="{69032E61-A549-4007-9F01-BC33C52D0A9B}" srcOrd="0" destOrd="0" presId="urn:microsoft.com/office/officeart/2005/8/layout/chevron1"/>
    <dgm:cxn modelId="{52954A23-8813-4825-887F-4A7844BE842F}" type="presParOf" srcId="{33F1D128-AD3E-4655-8D60-BD6BAF0FF4F5}" destId="{6399FBF3-0CC0-4BD2-BAD6-72694B7D94E0}" srcOrd="1" destOrd="0" presId="urn:microsoft.com/office/officeart/2005/8/layout/chevron1"/>
    <dgm:cxn modelId="{C552829A-76B5-48DF-91AF-C01680198582}" type="presParOf" srcId="{33F1D128-AD3E-4655-8D60-BD6BAF0FF4F5}" destId="{86A16FA6-1D72-4E87-8E08-ACAAAEB43677}" srcOrd="2" destOrd="0" presId="urn:microsoft.com/office/officeart/2005/8/layout/chevron1"/>
    <dgm:cxn modelId="{B974F7EF-1731-4398-AC9E-505BBFBBC915}" type="presParOf" srcId="{33F1D128-AD3E-4655-8D60-BD6BAF0FF4F5}" destId="{4AB1348B-A0CA-49B6-A6B2-D2FB85D100B9}" srcOrd="3" destOrd="0" presId="urn:microsoft.com/office/officeart/2005/8/layout/chevron1"/>
    <dgm:cxn modelId="{AA758AEB-D64B-4128-A751-82050DB0B0C5}" type="presParOf" srcId="{33F1D128-AD3E-4655-8D60-BD6BAF0FF4F5}" destId="{FEB965A0-F281-4409-871B-33665BDE42F6}" srcOrd="4" destOrd="0" presId="urn:microsoft.com/office/officeart/2005/8/layout/chevron1"/>
    <dgm:cxn modelId="{39E9A7B8-6A07-48D4-BCC5-7D5390F3130E}" type="presParOf" srcId="{33F1D128-AD3E-4655-8D60-BD6BAF0FF4F5}" destId="{2ABBAC37-5CD4-4970-BB32-AE4D67072318}" srcOrd="5" destOrd="0" presId="urn:microsoft.com/office/officeart/2005/8/layout/chevron1"/>
    <dgm:cxn modelId="{87D2DC13-96C7-4977-BAC3-3EADE1A4F6D5}" type="presParOf" srcId="{33F1D128-AD3E-4655-8D60-BD6BAF0FF4F5}" destId="{FA1FC841-72D1-46E9-B57D-5D5245BE8E46}" srcOrd="6" destOrd="0" presId="urn:microsoft.com/office/officeart/2005/8/layout/chevron1"/>
    <dgm:cxn modelId="{841DCB6B-42D3-493C-8DD8-431214DF4503}" type="presParOf" srcId="{33F1D128-AD3E-4655-8D60-BD6BAF0FF4F5}" destId="{3ACD150D-C9A8-4020-A17D-84943921EF3B}" srcOrd="7" destOrd="0" presId="urn:microsoft.com/office/officeart/2005/8/layout/chevron1"/>
    <dgm:cxn modelId="{95E495CB-BEFC-4FA9-AD1C-8A8F98794F16}" type="presParOf" srcId="{33F1D128-AD3E-4655-8D60-BD6BAF0FF4F5}" destId="{E8183429-59FF-4B3B-9539-3FDE145081C4}" srcOrd="8" destOrd="0" presId="urn:microsoft.com/office/officeart/2005/8/layout/chevron1"/>
    <dgm:cxn modelId="{E5C60C14-DF48-4BAF-B6E2-8A184DBC3326}" type="presParOf" srcId="{33F1D128-AD3E-4655-8D60-BD6BAF0FF4F5}" destId="{7211030A-307C-4F05-AA67-BBA2F2E67DEE}" srcOrd="9" destOrd="0" presId="urn:microsoft.com/office/officeart/2005/8/layout/chevron1"/>
    <dgm:cxn modelId="{376BE70E-30B4-4F7E-B5CD-66707D2F4D24}" type="presParOf" srcId="{33F1D128-AD3E-4655-8D60-BD6BAF0FF4F5}" destId="{ADFA863A-5CBD-4A94-AAE0-B235480D5542}" srcOrd="10" destOrd="0" presId="urn:microsoft.com/office/officeart/2005/8/layout/chevron1"/>
  </dgm:cxnLst>
  <dgm:bg/>
  <dgm:whole>
    <a:ln>
      <a:solidFill>
        <a:schemeClr val="accent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DE2885-2A52-4AD2-8082-D64F0E9B0AEC}" type="doc">
      <dgm:prSet loTypeId="urn:microsoft.com/office/officeart/2005/8/layout/chevron1" loCatId="process" qsTypeId="urn:microsoft.com/office/officeart/2005/8/quickstyle/3d2" qsCatId="3D" csTypeId="urn:microsoft.com/office/officeart/2005/8/colors/accent3_2" csCatId="accent3" phldr="1"/>
      <dgm:spPr/>
    </dgm:pt>
    <dgm:pt modelId="{2B5E6882-590F-4EA2-85CC-8B9D4A8E2CD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ETNOCENTRISCHE FASE</a:t>
          </a:r>
          <a:endParaRPr lang="bg-BG"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C6D327D-10D0-495B-A6ED-9A47614F7AAF}" type="parTrans" cxnId="{4811BAFB-33A3-444C-84B4-3BBFC2ACA5CB}">
      <dgm:prSet/>
      <dgm:spPr/>
      <dgm:t>
        <a:bodyPr/>
        <a:lstStyle/>
        <a:p>
          <a:endParaRPr lang="bg-BG">
            <a:latin typeface="Tahoma" panose="020B0604030504040204" pitchFamily="34" charset="0"/>
            <a:ea typeface="Tahoma" panose="020B0604030504040204" pitchFamily="34" charset="0"/>
            <a:cs typeface="Tahoma" panose="020B0604030504040204" pitchFamily="34" charset="0"/>
          </a:endParaRPr>
        </a:p>
      </dgm:t>
    </dgm:pt>
    <dgm:pt modelId="{1B83CBFD-03CB-47EC-B3FD-76FFB0D652A4}" type="sibTrans" cxnId="{4811BAFB-33A3-444C-84B4-3BBFC2ACA5CB}">
      <dgm:prSet/>
      <dgm:spPr/>
      <dgm:t>
        <a:bodyPr/>
        <a:lstStyle/>
        <a:p>
          <a:endParaRPr lang="bg-BG">
            <a:latin typeface="Tahoma" panose="020B0604030504040204" pitchFamily="34" charset="0"/>
            <a:ea typeface="Tahoma" panose="020B0604030504040204" pitchFamily="34" charset="0"/>
            <a:cs typeface="Tahoma" panose="020B0604030504040204" pitchFamily="34" charset="0"/>
          </a:endParaRPr>
        </a:p>
      </dgm:t>
    </dgm:pt>
    <dgm:pt modelId="{D5002AE9-B718-4C94-91B1-62AD96B0F520}" type="pres">
      <dgm:prSet presAssocID="{82DE2885-2A52-4AD2-8082-D64F0E9B0AEC}" presName="Name0" presStyleCnt="0">
        <dgm:presLayoutVars>
          <dgm:dir/>
          <dgm:animLvl val="lvl"/>
          <dgm:resizeHandles val="exact"/>
        </dgm:presLayoutVars>
      </dgm:prSet>
      <dgm:spPr/>
    </dgm:pt>
    <dgm:pt modelId="{2612D967-FA1E-42D2-AB1C-6120C2FFD831}" type="pres">
      <dgm:prSet presAssocID="{2B5E6882-590F-4EA2-85CC-8B9D4A8E2CD8}" presName="parTxOnly" presStyleLbl="node1" presStyleIdx="0" presStyleCnt="1" custScaleY="36600" custLinFactNeighborX="227" custLinFactNeighborY="-21830">
        <dgm:presLayoutVars>
          <dgm:chMax val="0"/>
          <dgm:chPref val="0"/>
          <dgm:bulletEnabled val="1"/>
        </dgm:presLayoutVars>
      </dgm:prSet>
      <dgm:spPr/>
    </dgm:pt>
  </dgm:ptLst>
  <dgm:cxnLst>
    <dgm:cxn modelId="{ECFF3462-DB26-4B1C-8BDE-521B65120366}" type="presOf" srcId="{82DE2885-2A52-4AD2-8082-D64F0E9B0AEC}" destId="{D5002AE9-B718-4C94-91B1-62AD96B0F520}" srcOrd="0" destOrd="0" presId="urn:microsoft.com/office/officeart/2005/8/layout/chevron1"/>
    <dgm:cxn modelId="{9EA82266-11C2-4E3B-ABD4-19B86A4B4DF4}" type="presOf" srcId="{2B5E6882-590F-4EA2-85CC-8B9D4A8E2CD8}" destId="{2612D967-FA1E-42D2-AB1C-6120C2FFD831}" srcOrd="0" destOrd="0" presId="urn:microsoft.com/office/officeart/2005/8/layout/chevron1"/>
    <dgm:cxn modelId="{4811BAFB-33A3-444C-84B4-3BBFC2ACA5CB}" srcId="{82DE2885-2A52-4AD2-8082-D64F0E9B0AEC}" destId="{2B5E6882-590F-4EA2-85CC-8B9D4A8E2CD8}" srcOrd="0" destOrd="0" parTransId="{DC6D327D-10D0-495B-A6ED-9A47614F7AAF}" sibTransId="{1B83CBFD-03CB-47EC-B3FD-76FFB0D652A4}"/>
    <dgm:cxn modelId="{1961C5AD-9F69-4ECC-96D6-BB18ABB86B8C}" type="presParOf" srcId="{D5002AE9-B718-4C94-91B1-62AD96B0F520}" destId="{2612D967-FA1E-42D2-AB1C-6120C2FFD831}"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F53870-0BF9-41AF-BBB2-661C6D947EE8}" type="doc">
      <dgm:prSet loTypeId="urn:microsoft.com/office/officeart/2005/8/layout/chevron1" loCatId="process" qsTypeId="urn:microsoft.com/office/officeart/2005/8/quickstyle/3d2" qsCatId="3D" csTypeId="urn:microsoft.com/office/officeart/2005/8/colors/accent3_2" csCatId="accent3" phldr="1"/>
      <dgm:spPr/>
    </dgm:pt>
    <dgm:pt modelId="{17E35061-E775-4127-8AAE-5A4942AE160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ETNO-RELATIEVE FASE</a:t>
          </a:r>
          <a:endParaRPr lang="bg-BG"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C025000-FA35-4D0C-A1E1-F37E80B8398B}" type="parTrans" cxnId="{0B1FC131-C8AC-436A-AC80-52D5827E4767}">
      <dgm:prSet/>
      <dgm:spPr/>
      <dgm:t>
        <a:bodyPr/>
        <a:lstStyle/>
        <a:p>
          <a:endParaRPr lang="bg-BG"/>
        </a:p>
      </dgm:t>
    </dgm:pt>
    <dgm:pt modelId="{D9D7A930-9AC5-477F-8034-D89C5B3EAD1C}" type="sibTrans" cxnId="{0B1FC131-C8AC-436A-AC80-52D5827E4767}">
      <dgm:prSet/>
      <dgm:spPr/>
      <dgm:t>
        <a:bodyPr/>
        <a:lstStyle/>
        <a:p>
          <a:endParaRPr lang="bg-BG"/>
        </a:p>
      </dgm:t>
    </dgm:pt>
    <dgm:pt modelId="{39A6C960-BD3F-48E5-A261-3F55B264FD87}" type="pres">
      <dgm:prSet presAssocID="{91F53870-0BF9-41AF-BBB2-661C6D947EE8}" presName="Name0" presStyleCnt="0">
        <dgm:presLayoutVars>
          <dgm:dir/>
          <dgm:animLvl val="lvl"/>
          <dgm:resizeHandles val="exact"/>
        </dgm:presLayoutVars>
      </dgm:prSet>
      <dgm:spPr/>
    </dgm:pt>
    <dgm:pt modelId="{85002E08-31A2-4381-A5FD-AF7A7BA10BB4}" type="pres">
      <dgm:prSet presAssocID="{17E35061-E775-4127-8AAE-5A4942AE1608}" presName="parTxOnly" presStyleLbl="node1" presStyleIdx="0" presStyleCnt="1" custScaleY="37040">
        <dgm:presLayoutVars>
          <dgm:chMax val="0"/>
          <dgm:chPref val="0"/>
          <dgm:bulletEnabled val="1"/>
        </dgm:presLayoutVars>
      </dgm:prSet>
      <dgm:spPr/>
    </dgm:pt>
  </dgm:ptLst>
  <dgm:cxnLst>
    <dgm:cxn modelId="{540BCD2E-26C5-4E5C-859C-0DEC4DC7633B}" type="presOf" srcId="{91F53870-0BF9-41AF-BBB2-661C6D947EE8}" destId="{39A6C960-BD3F-48E5-A261-3F55B264FD87}" srcOrd="0" destOrd="0" presId="urn:microsoft.com/office/officeart/2005/8/layout/chevron1"/>
    <dgm:cxn modelId="{0B1FC131-C8AC-436A-AC80-52D5827E4767}" srcId="{91F53870-0BF9-41AF-BBB2-661C6D947EE8}" destId="{17E35061-E775-4127-8AAE-5A4942AE1608}" srcOrd="0" destOrd="0" parTransId="{2C025000-FA35-4D0C-A1E1-F37E80B8398B}" sibTransId="{D9D7A930-9AC5-477F-8034-D89C5B3EAD1C}"/>
    <dgm:cxn modelId="{E28BB6F1-A3F1-43F1-ADF8-86E32F6A0F76}" type="presOf" srcId="{17E35061-E775-4127-8AAE-5A4942AE1608}" destId="{85002E08-31A2-4381-A5FD-AF7A7BA10BB4}" srcOrd="0" destOrd="0" presId="urn:microsoft.com/office/officeart/2005/8/layout/chevron1"/>
    <dgm:cxn modelId="{E735B7AB-1CA0-475B-8A4B-C5F67DDCE8B4}" type="presParOf" srcId="{39A6C960-BD3F-48E5-A261-3F55B264FD87}" destId="{85002E08-31A2-4381-A5FD-AF7A7BA10BB4}"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D04643-1108-4A94-8B53-C21A8293D700}"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bg-BG"/>
        </a:p>
      </dgm:t>
    </dgm:pt>
    <dgm:pt modelId="{5977DB07-3B50-4FC8-85C7-B782748E1C1A}">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Ontkenning van verschillen </a:t>
          </a:r>
        </a:p>
        <a:p>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AA7DBDD-A03B-4B77-A727-1929CA38C51D}" type="parTrans" cxnId="{65699093-7E13-4E0E-8EC4-1FB039DBE2A4}">
      <dgm:prSet/>
      <dgm:spPr/>
      <dgm:t>
        <a:bodyPr/>
        <a:lstStyle/>
        <a:p>
          <a:endParaRPr lang="bg-BG"/>
        </a:p>
      </dgm:t>
    </dgm:pt>
    <dgm:pt modelId="{2F330DDD-83D8-48E2-9C79-3DC1DDC0A76B}" type="sibTrans" cxnId="{65699093-7E13-4E0E-8EC4-1FB039DBE2A4}">
      <dgm:prSet/>
      <dgm:spPr/>
      <dgm:t>
        <a:bodyPr/>
        <a:lstStyle/>
        <a:p>
          <a:endParaRPr lang="bg-BG"/>
        </a:p>
      </dgm:t>
    </dgm:pt>
    <dgm:pt modelId="{5E2169B6-9A46-4642-8708-4DFF76A21737}">
      <dgm:prSet phldrT="[Текст]" custT="1"/>
      <dgm:spPr/>
      <dgm:t>
        <a:bodyPr/>
        <a:lstStyle/>
        <a:p>
          <a:endParaRPr lang="bg-BG"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Wij staan niet toe dat </a:t>
          </a:r>
          <a:r>
            <a:rPr lang="en-US" sz="1600" dirty="0" err="1">
              <a:latin typeface="Tahoma" panose="020B0604030504040204" pitchFamily="34" charset="0"/>
              <a:ea typeface="Tahoma" panose="020B0604030504040204" pitchFamily="34" charset="0"/>
              <a:cs typeface="Tahoma" panose="020B0604030504040204" pitchFamily="34" charset="0"/>
            </a:rPr>
            <a:t>onze</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kinderen</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communiceren</a:t>
          </a:r>
          <a:r>
            <a:rPr lang="en-US" sz="1600" dirty="0">
              <a:latin typeface="Tahoma" panose="020B0604030504040204" pitchFamily="34" charset="0"/>
              <a:ea typeface="Tahoma" panose="020B0604030504040204" pitchFamily="34" charset="0"/>
              <a:cs typeface="Tahoma" panose="020B0604030504040204" pitchFamily="34" charset="0"/>
            </a:rPr>
            <a:t> en spelen met de kinderen van migrantengezinnen die in het nabijgelegen flatgebouw wonen. We kennen ze helemaal niet, ze zijn erg achterdochtig.</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5D25AE87-EB66-49BB-8952-7DEB8CFA390E}" type="parTrans" cxnId="{3352971F-BFE0-4862-AFA9-ED5E65BBE25F}">
      <dgm:prSet/>
      <dgm:spPr/>
      <dgm:t>
        <a:bodyPr/>
        <a:lstStyle/>
        <a:p>
          <a:endParaRPr lang="bg-BG"/>
        </a:p>
      </dgm:t>
    </dgm:pt>
    <dgm:pt modelId="{63FD02C7-F8F6-40DC-82F2-C480A0BF30F6}" type="sibTrans" cxnId="{3352971F-BFE0-4862-AFA9-ED5E65BBE25F}">
      <dgm:prSet/>
      <dgm:spPr/>
      <dgm:t>
        <a:bodyPr/>
        <a:lstStyle/>
        <a:p>
          <a:endParaRPr lang="bg-BG"/>
        </a:p>
      </dgm:t>
    </dgm:pt>
    <dgm:pt modelId="{C9D94DEF-7023-46EF-A7AB-82D15385AA1F}">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Bescherming tegen verschillen</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CD9408B1-1CDB-4BA2-9A48-715F463E5F18}" type="parTrans" cxnId="{54720B6E-F3A6-49AB-9072-CA51B8F62D44}">
      <dgm:prSet/>
      <dgm:spPr/>
      <dgm:t>
        <a:bodyPr/>
        <a:lstStyle/>
        <a:p>
          <a:endParaRPr lang="bg-BG"/>
        </a:p>
      </dgm:t>
    </dgm:pt>
    <dgm:pt modelId="{CF1A93DC-9AE5-42DB-8D9A-269DE2A95D13}" type="sibTrans" cxnId="{54720B6E-F3A6-49AB-9072-CA51B8F62D44}">
      <dgm:prSet/>
      <dgm:spPr/>
      <dgm:t>
        <a:bodyPr/>
        <a:lstStyle/>
        <a:p>
          <a:endParaRPr lang="bg-BG"/>
        </a:p>
      </dgm:t>
    </dgm:pt>
    <dgm:pt modelId="{81617637-B424-42BB-B139-DB022B37925C}">
      <dgm:prSet phldrT="[Текст]" custT="1"/>
      <dgm:spPr/>
      <dgm:t>
        <a:bodyPr/>
        <a:lstStyle/>
        <a:p>
          <a:endParaRPr lang="bg-BG"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Ze kleden zich vreemd, vooral vrouwen, hun taal is onverstaanbaar. Ze komen vaak samen met andere mensen uit hun gemeenschap. Het zijn </a:t>
          </a:r>
          <a:r>
            <a:rPr lang="en-US" sz="1600" dirty="0" err="1">
              <a:latin typeface="Tahoma" panose="020B0604030504040204" pitchFamily="34" charset="0"/>
              <a:ea typeface="Tahoma" panose="020B0604030504040204" pitchFamily="34" charset="0"/>
              <a:cs typeface="Tahoma" panose="020B0604030504040204" pitchFamily="34" charset="0"/>
            </a:rPr>
            <a:t>moslims</a:t>
          </a:r>
          <a:r>
            <a:rPr lang="en-US" sz="1600" dirty="0">
              <a:latin typeface="Tahoma" panose="020B0604030504040204" pitchFamily="34" charset="0"/>
              <a:ea typeface="Tahoma" panose="020B0604030504040204" pitchFamily="34" charset="0"/>
              <a:cs typeface="Tahoma" panose="020B0604030504040204" pitchFamily="34" charset="0"/>
            </a:rPr>
            <a:t> en ze hebben waarschijnlijk contacten met </a:t>
          </a:r>
          <a:r>
            <a:rPr lang="en-US" sz="1600" dirty="0" err="1">
              <a:latin typeface="Tahoma" panose="020B0604030504040204" pitchFamily="34" charset="0"/>
              <a:ea typeface="Tahoma" panose="020B0604030504040204" pitchFamily="34" charset="0"/>
              <a:cs typeface="Tahoma" panose="020B0604030504040204" pitchFamily="34" charset="0"/>
            </a:rPr>
            <a:t>verdachte</a:t>
          </a:r>
          <a:r>
            <a:rPr lang="en-US" sz="1600" dirty="0">
              <a:latin typeface="Tahoma" panose="020B0604030504040204" pitchFamily="34" charset="0"/>
              <a:ea typeface="Tahoma" panose="020B0604030504040204" pitchFamily="34" charset="0"/>
              <a:cs typeface="Tahoma" panose="020B0604030504040204" pitchFamily="34" charset="0"/>
            </a:rPr>
            <a:t>, radicale groepen</a:t>
          </a:r>
          <a:r>
            <a:rPr lang="bg-BG" sz="1600" dirty="0">
              <a:latin typeface="Tahoma" panose="020B0604030504040204" pitchFamily="34" charset="0"/>
              <a:ea typeface="Tahoma" panose="020B0604030504040204" pitchFamily="34" charset="0"/>
              <a:cs typeface="Tahoma" panose="020B0604030504040204" pitchFamily="34" charset="0"/>
            </a:rPr>
            <a:t>.</a:t>
          </a:r>
        </a:p>
      </dgm:t>
    </dgm:pt>
    <dgm:pt modelId="{098FBA59-9BEE-4D5F-A77A-9D7190C903C1}" type="parTrans" cxnId="{121777BD-049F-40CB-8105-72D6A1720562}">
      <dgm:prSet/>
      <dgm:spPr/>
      <dgm:t>
        <a:bodyPr/>
        <a:lstStyle/>
        <a:p>
          <a:endParaRPr lang="bg-BG"/>
        </a:p>
      </dgm:t>
    </dgm:pt>
    <dgm:pt modelId="{18F04F20-920A-46B9-9792-2F45C25BD051}" type="sibTrans" cxnId="{121777BD-049F-40CB-8105-72D6A1720562}">
      <dgm:prSet/>
      <dgm:spPr/>
      <dgm:t>
        <a:bodyPr/>
        <a:lstStyle/>
        <a:p>
          <a:endParaRPr lang="bg-BG"/>
        </a:p>
      </dgm:t>
    </dgm:pt>
    <dgm:pt modelId="{EE1014F9-B5A2-4E3C-BD27-161FFF696CDB}">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De verschillen minimaliseren</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0A403D9-1C57-49BA-BACD-9DBA5B95F5F8}" type="parTrans" cxnId="{A4B6A505-17BB-4FF0-A783-88A89C8D5267}">
      <dgm:prSet/>
      <dgm:spPr/>
      <dgm:t>
        <a:bodyPr/>
        <a:lstStyle/>
        <a:p>
          <a:endParaRPr lang="bg-BG"/>
        </a:p>
      </dgm:t>
    </dgm:pt>
    <dgm:pt modelId="{F7F2E4DE-6264-4E69-A0DA-0A4E22E404A1}" type="sibTrans" cxnId="{A4B6A505-17BB-4FF0-A783-88A89C8D5267}">
      <dgm:prSet/>
      <dgm:spPr/>
      <dgm:t>
        <a:bodyPr/>
        <a:lstStyle/>
        <a:p>
          <a:endParaRPr lang="bg-BG"/>
        </a:p>
      </dgm:t>
    </dgm:pt>
    <dgm:pt modelId="{EBD49A22-E6E3-411A-B3BC-03F6113B9797}">
      <dgm:prSet phldrT="[Текст]" custT="1"/>
      <dgm:spPr/>
      <dgm:t>
        <a:bodyPr/>
        <a:lstStyle/>
        <a:p>
          <a:endParaRPr lang="bg-BG" sz="14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Migrantenburen zijn respectvol en vriendelijk als we elkaar op straat tegenkomen. Hun kinderen gaan naar school en raken snel gewend aan onze manier van leven.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8EB91D53-8580-4D0D-AE35-92429676F0CE}" type="parTrans" cxnId="{71D51552-3E99-45C2-AAEF-5D360BB0FF5A}">
      <dgm:prSet/>
      <dgm:spPr/>
      <dgm:t>
        <a:bodyPr/>
        <a:lstStyle/>
        <a:p>
          <a:endParaRPr lang="bg-BG"/>
        </a:p>
      </dgm:t>
    </dgm:pt>
    <dgm:pt modelId="{07887032-1D65-40B7-A441-02D5C858865F}" type="sibTrans" cxnId="{71D51552-3E99-45C2-AAEF-5D360BB0FF5A}">
      <dgm:prSet/>
      <dgm:spPr/>
      <dgm:t>
        <a:bodyPr/>
        <a:lstStyle/>
        <a:p>
          <a:endParaRPr lang="bg-BG"/>
        </a:p>
      </dgm:t>
    </dgm:pt>
    <dgm:pt modelId="{D5AF8CE8-418E-4BDE-9E00-6EAE75C14C7D}" type="pres">
      <dgm:prSet presAssocID="{ACD04643-1108-4A94-8B53-C21A8293D700}" presName="Name0" presStyleCnt="0">
        <dgm:presLayoutVars>
          <dgm:dir/>
          <dgm:animLvl val="lvl"/>
          <dgm:resizeHandles val="exact"/>
        </dgm:presLayoutVars>
      </dgm:prSet>
      <dgm:spPr/>
    </dgm:pt>
    <dgm:pt modelId="{C2E751C0-B140-40FC-B596-8B358F497C5A}" type="pres">
      <dgm:prSet presAssocID="{5977DB07-3B50-4FC8-85C7-B782748E1C1A}" presName="compositeNode" presStyleCnt="0">
        <dgm:presLayoutVars>
          <dgm:bulletEnabled val="1"/>
        </dgm:presLayoutVars>
      </dgm:prSet>
      <dgm:spPr/>
    </dgm:pt>
    <dgm:pt modelId="{27D37C1B-C7DF-41F8-A30D-5C65237741E6}" type="pres">
      <dgm:prSet presAssocID="{5977DB07-3B50-4FC8-85C7-B782748E1C1A}" presName="bgRect" presStyleLbl="node1" presStyleIdx="0" presStyleCnt="3"/>
      <dgm:spPr/>
    </dgm:pt>
    <dgm:pt modelId="{5D52A0F8-90BD-42AF-98AD-301275AE2BFA}" type="pres">
      <dgm:prSet presAssocID="{5977DB07-3B50-4FC8-85C7-B782748E1C1A}" presName="parentNode" presStyleLbl="node1" presStyleIdx="0" presStyleCnt="3">
        <dgm:presLayoutVars>
          <dgm:chMax val="0"/>
          <dgm:bulletEnabled val="1"/>
        </dgm:presLayoutVars>
      </dgm:prSet>
      <dgm:spPr/>
    </dgm:pt>
    <dgm:pt modelId="{AF8AB0BC-3547-42D3-88AE-A330C1B7622E}" type="pres">
      <dgm:prSet presAssocID="{5977DB07-3B50-4FC8-85C7-B782748E1C1A}" presName="childNode" presStyleLbl="node1" presStyleIdx="0" presStyleCnt="3">
        <dgm:presLayoutVars>
          <dgm:bulletEnabled val="1"/>
        </dgm:presLayoutVars>
      </dgm:prSet>
      <dgm:spPr/>
    </dgm:pt>
    <dgm:pt modelId="{7C05596E-4620-428D-A355-61C002FD9E96}" type="pres">
      <dgm:prSet presAssocID="{2F330DDD-83D8-48E2-9C79-3DC1DDC0A76B}" presName="hSp" presStyleCnt="0"/>
      <dgm:spPr/>
    </dgm:pt>
    <dgm:pt modelId="{644F8A66-5C9F-4ACF-9735-FB5F731C8FF6}" type="pres">
      <dgm:prSet presAssocID="{2F330DDD-83D8-48E2-9C79-3DC1DDC0A76B}" presName="vProcSp" presStyleCnt="0"/>
      <dgm:spPr/>
    </dgm:pt>
    <dgm:pt modelId="{55A40025-BCEE-4424-A612-63B3901A528F}" type="pres">
      <dgm:prSet presAssocID="{2F330DDD-83D8-48E2-9C79-3DC1DDC0A76B}" presName="vSp1" presStyleCnt="0"/>
      <dgm:spPr/>
    </dgm:pt>
    <dgm:pt modelId="{22E1BF13-B075-413F-A1F4-1ADB1534E66D}" type="pres">
      <dgm:prSet presAssocID="{2F330DDD-83D8-48E2-9C79-3DC1DDC0A76B}" presName="simulatedConn" presStyleLbl="solidFgAcc1" presStyleIdx="0" presStyleCnt="2"/>
      <dgm:spPr/>
    </dgm:pt>
    <dgm:pt modelId="{1431E9C2-CE6E-4946-9F70-47E69E8EEE0D}" type="pres">
      <dgm:prSet presAssocID="{2F330DDD-83D8-48E2-9C79-3DC1DDC0A76B}" presName="vSp2" presStyleCnt="0"/>
      <dgm:spPr/>
    </dgm:pt>
    <dgm:pt modelId="{E9CBA19D-C71F-44F0-80EC-281E9CBAFF98}" type="pres">
      <dgm:prSet presAssocID="{2F330DDD-83D8-48E2-9C79-3DC1DDC0A76B}" presName="sibTrans" presStyleCnt="0"/>
      <dgm:spPr/>
    </dgm:pt>
    <dgm:pt modelId="{1954F20C-934D-44A5-B221-36911F9E5505}" type="pres">
      <dgm:prSet presAssocID="{C9D94DEF-7023-46EF-A7AB-82D15385AA1F}" presName="compositeNode" presStyleCnt="0">
        <dgm:presLayoutVars>
          <dgm:bulletEnabled val="1"/>
        </dgm:presLayoutVars>
      </dgm:prSet>
      <dgm:spPr/>
    </dgm:pt>
    <dgm:pt modelId="{D69D7325-D69B-4E57-8C94-196009ACB174}" type="pres">
      <dgm:prSet presAssocID="{C9D94DEF-7023-46EF-A7AB-82D15385AA1F}" presName="bgRect" presStyleLbl="node1" presStyleIdx="1" presStyleCnt="3"/>
      <dgm:spPr/>
    </dgm:pt>
    <dgm:pt modelId="{37F308CC-9604-4F53-945E-55851800E127}" type="pres">
      <dgm:prSet presAssocID="{C9D94DEF-7023-46EF-A7AB-82D15385AA1F}" presName="parentNode" presStyleLbl="node1" presStyleIdx="1" presStyleCnt="3">
        <dgm:presLayoutVars>
          <dgm:chMax val="0"/>
          <dgm:bulletEnabled val="1"/>
        </dgm:presLayoutVars>
      </dgm:prSet>
      <dgm:spPr/>
    </dgm:pt>
    <dgm:pt modelId="{A05F884B-6C55-4B05-AF10-3334E6B96C64}" type="pres">
      <dgm:prSet presAssocID="{C9D94DEF-7023-46EF-A7AB-82D15385AA1F}" presName="childNode" presStyleLbl="node1" presStyleIdx="1" presStyleCnt="3">
        <dgm:presLayoutVars>
          <dgm:bulletEnabled val="1"/>
        </dgm:presLayoutVars>
      </dgm:prSet>
      <dgm:spPr/>
    </dgm:pt>
    <dgm:pt modelId="{CBF366FF-72D5-4A80-9944-5F7B43C71FB5}" type="pres">
      <dgm:prSet presAssocID="{CF1A93DC-9AE5-42DB-8D9A-269DE2A95D13}" presName="hSp" presStyleCnt="0"/>
      <dgm:spPr/>
    </dgm:pt>
    <dgm:pt modelId="{5D96A2CA-882A-40EE-B71B-C3D74B127977}" type="pres">
      <dgm:prSet presAssocID="{CF1A93DC-9AE5-42DB-8D9A-269DE2A95D13}" presName="vProcSp" presStyleCnt="0"/>
      <dgm:spPr/>
    </dgm:pt>
    <dgm:pt modelId="{AD679867-A507-4D7B-9B04-D4ABF1070C1F}" type="pres">
      <dgm:prSet presAssocID="{CF1A93DC-9AE5-42DB-8D9A-269DE2A95D13}" presName="vSp1" presStyleCnt="0"/>
      <dgm:spPr/>
    </dgm:pt>
    <dgm:pt modelId="{66E1CE6A-0277-4C8A-AF00-AA40CFD7C7F0}" type="pres">
      <dgm:prSet presAssocID="{CF1A93DC-9AE5-42DB-8D9A-269DE2A95D13}" presName="simulatedConn" presStyleLbl="solidFgAcc1" presStyleIdx="1" presStyleCnt="2"/>
      <dgm:spPr/>
    </dgm:pt>
    <dgm:pt modelId="{05D7682E-B15A-4981-8C0D-C2AB43748AEB}" type="pres">
      <dgm:prSet presAssocID="{CF1A93DC-9AE5-42DB-8D9A-269DE2A95D13}" presName="vSp2" presStyleCnt="0"/>
      <dgm:spPr/>
    </dgm:pt>
    <dgm:pt modelId="{7C15BA67-1DC1-42AE-9C32-A5BA040BA0C0}" type="pres">
      <dgm:prSet presAssocID="{CF1A93DC-9AE5-42DB-8D9A-269DE2A95D13}" presName="sibTrans" presStyleCnt="0"/>
      <dgm:spPr/>
    </dgm:pt>
    <dgm:pt modelId="{B7CD51C4-DB16-4FFE-B548-1767FBBD84FF}" type="pres">
      <dgm:prSet presAssocID="{EE1014F9-B5A2-4E3C-BD27-161FFF696CDB}" presName="compositeNode" presStyleCnt="0">
        <dgm:presLayoutVars>
          <dgm:bulletEnabled val="1"/>
        </dgm:presLayoutVars>
      </dgm:prSet>
      <dgm:spPr/>
    </dgm:pt>
    <dgm:pt modelId="{86535164-6CE0-43BE-B05A-C49C0DC23A48}" type="pres">
      <dgm:prSet presAssocID="{EE1014F9-B5A2-4E3C-BD27-161FFF696CDB}" presName="bgRect" presStyleLbl="node1" presStyleIdx="2" presStyleCnt="3"/>
      <dgm:spPr/>
    </dgm:pt>
    <dgm:pt modelId="{323EAEE6-3544-4E40-8AA1-F7EF8C12F316}" type="pres">
      <dgm:prSet presAssocID="{EE1014F9-B5A2-4E3C-BD27-161FFF696CDB}" presName="parentNode" presStyleLbl="node1" presStyleIdx="2" presStyleCnt="3">
        <dgm:presLayoutVars>
          <dgm:chMax val="0"/>
          <dgm:bulletEnabled val="1"/>
        </dgm:presLayoutVars>
      </dgm:prSet>
      <dgm:spPr/>
    </dgm:pt>
    <dgm:pt modelId="{827C2933-EB86-4532-AF13-A091A7BD8B55}" type="pres">
      <dgm:prSet presAssocID="{EE1014F9-B5A2-4E3C-BD27-161FFF696CDB}" presName="childNode" presStyleLbl="node1" presStyleIdx="2" presStyleCnt="3">
        <dgm:presLayoutVars>
          <dgm:bulletEnabled val="1"/>
        </dgm:presLayoutVars>
      </dgm:prSet>
      <dgm:spPr/>
    </dgm:pt>
  </dgm:ptLst>
  <dgm:cxnLst>
    <dgm:cxn modelId="{02C85402-87F6-496B-B3BA-CC91C8996D67}" type="presOf" srcId="{ACD04643-1108-4A94-8B53-C21A8293D700}" destId="{D5AF8CE8-418E-4BDE-9E00-6EAE75C14C7D}" srcOrd="0" destOrd="0" presId="urn:microsoft.com/office/officeart/2005/8/layout/hProcess7"/>
    <dgm:cxn modelId="{A4B6A505-17BB-4FF0-A783-88A89C8D5267}" srcId="{ACD04643-1108-4A94-8B53-C21A8293D700}" destId="{EE1014F9-B5A2-4E3C-BD27-161FFF696CDB}" srcOrd="2" destOrd="0" parTransId="{00A403D9-1C57-49BA-BACD-9DBA5B95F5F8}" sibTransId="{F7F2E4DE-6264-4E69-A0DA-0A4E22E404A1}"/>
    <dgm:cxn modelId="{96C14A0B-BB01-4345-A5B6-DCC9BFAD2F71}" type="presOf" srcId="{5E2169B6-9A46-4642-8708-4DFF76A21737}" destId="{AF8AB0BC-3547-42D3-88AE-A330C1B7622E}" srcOrd="0" destOrd="0" presId="urn:microsoft.com/office/officeart/2005/8/layout/hProcess7"/>
    <dgm:cxn modelId="{AC61551B-9B19-431D-BE28-0FEBD891A970}" type="presOf" srcId="{EBD49A22-E6E3-411A-B3BC-03F6113B9797}" destId="{827C2933-EB86-4532-AF13-A091A7BD8B55}" srcOrd="0" destOrd="0" presId="urn:microsoft.com/office/officeart/2005/8/layout/hProcess7"/>
    <dgm:cxn modelId="{3352971F-BFE0-4862-AFA9-ED5E65BBE25F}" srcId="{5977DB07-3B50-4FC8-85C7-B782748E1C1A}" destId="{5E2169B6-9A46-4642-8708-4DFF76A21737}" srcOrd="0" destOrd="0" parTransId="{5D25AE87-EB66-49BB-8952-7DEB8CFA390E}" sibTransId="{63FD02C7-F8F6-40DC-82F2-C480A0BF30F6}"/>
    <dgm:cxn modelId="{0684A039-F8C0-4C9D-A9DC-E34CAB5EC7F6}" type="presOf" srcId="{5977DB07-3B50-4FC8-85C7-B782748E1C1A}" destId="{27D37C1B-C7DF-41F8-A30D-5C65237741E6}" srcOrd="0" destOrd="0" presId="urn:microsoft.com/office/officeart/2005/8/layout/hProcess7"/>
    <dgm:cxn modelId="{3E965D64-6A97-4C11-AAC5-F7B8A1DC651B}" type="presOf" srcId="{C9D94DEF-7023-46EF-A7AB-82D15385AA1F}" destId="{D69D7325-D69B-4E57-8C94-196009ACB174}" srcOrd="0" destOrd="0" presId="urn:microsoft.com/office/officeart/2005/8/layout/hProcess7"/>
    <dgm:cxn modelId="{18744F44-E6A8-4D37-974B-BC1BB66EDE66}" type="presOf" srcId="{C9D94DEF-7023-46EF-A7AB-82D15385AA1F}" destId="{37F308CC-9604-4F53-945E-55851800E127}" srcOrd="1" destOrd="0" presId="urn:microsoft.com/office/officeart/2005/8/layout/hProcess7"/>
    <dgm:cxn modelId="{54720B6E-F3A6-49AB-9072-CA51B8F62D44}" srcId="{ACD04643-1108-4A94-8B53-C21A8293D700}" destId="{C9D94DEF-7023-46EF-A7AB-82D15385AA1F}" srcOrd="1" destOrd="0" parTransId="{CD9408B1-1CDB-4BA2-9A48-715F463E5F18}" sibTransId="{CF1A93DC-9AE5-42DB-8D9A-269DE2A95D13}"/>
    <dgm:cxn modelId="{71D51552-3E99-45C2-AAEF-5D360BB0FF5A}" srcId="{EE1014F9-B5A2-4E3C-BD27-161FFF696CDB}" destId="{EBD49A22-E6E3-411A-B3BC-03F6113B9797}" srcOrd="0" destOrd="0" parTransId="{8EB91D53-8580-4D0D-AE35-92429676F0CE}" sibTransId="{07887032-1D65-40B7-A441-02D5C858865F}"/>
    <dgm:cxn modelId="{65699093-7E13-4E0E-8EC4-1FB039DBE2A4}" srcId="{ACD04643-1108-4A94-8B53-C21A8293D700}" destId="{5977DB07-3B50-4FC8-85C7-B782748E1C1A}" srcOrd="0" destOrd="0" parTransId="{0AA7DBDD-A03B-4B77-A727-1929CA38C51D}" sibTransId="{2F330DDD-83D8-48E2-9C79-3DC1DDC0A76B}"/>
    <dgm:cxn modelId="{32359898-8297-4BB1-89C0-7A93E316AB86}" type="presOf" srcId="{EE1014F9-B5A2-4E3C-BD27-161FFF696CDB}" destId="{86535164-6CE0-43BE-B05A-C49C0DC23A48}" srcOrd="0" destOrd="0" presId="urn:microsoft.com/office/officeart/2005/8/layout/hProcess7"/>
    <dgm:cxn modelId="{34BC6D99-FBCD-45D5-AADC-15D46E4B205E}" type="presOf" srcId="{5977DB07-3B50-4FC8-85C7-B782748E1C1A}" destId="{5D52A0F8-90BD-42AF-98AD-301275AE2BFA}" srcOrd="1" destOrd="0" presId="urn:microsoft.com/office/officeart/2005/8/layout/hProcess7"/>
    <dgm:cxn modelId="{C5A9AAAE-5F8B-4556-87DB-B39954E8B815}" type="presOf" srcId="{EE1014F9-B5A2-4E3C-BD27-161FFF696CDB}" destId="{323EAEE6-3544-4E40-8AA1-F7EF8C12F316}" srcOrd="1" destOrd="0" presId="urn:microsoft.com/office/officeart/2005/8/layout/hProcess7"/>
    <dgm:cxn modelId="{121777BD-049F-40CB-8105-72D6A1720562}" srcId="{C9D94DEF-7023-46EF-A7AB-82D15385AA1F}" destId="{81617637-B424-42BB-B139-DB022B37925C}" srcOrd="0" destOrd="0" parTransId="{098FBA59-9BEE-4D5F-A77A-9D7190C903C1}" sibTransId="{18F04F20-920A-46B9-9792-2F45C25BD051}"/>
    <dgm:cxn modelId="{D961B0ED-DC11-4982-B1F7-B65AD3B1A844}" type="presOf" srcId="{81617637-B424-42BB-B139-DB022B37925C}" destId="{A05F884B-6C55-4B05-AF10-3334E6B96C64}" srcOrd="0" destOrd="0" presId="urn:microsoft.com/office/officeart/2005/8/layout/hProcess7"/>
    <dgm:cxn modelId="{20CC08C7-77AC-4444-B708-E5EA243876A8}" type="presParOf" srcId="{D5AF8CE8-418E-4BDE-9E00-6EAE75C14C7D}" destId="{C2E751C0-B140-40FC-B596-8B358F497C5A}" srcOrd="0" destOrd="0" presId="urn:microsoft.com/office/officeart/2005/8/layout/hProcess7"/>
    <dgm:cxn modelId="{261296E2-B524-4F9D-9044-DFF9D60D806D}" type="presParOf" srcId="{C2E751C0-B140-40FC-B596-8B358F497C5A}" destId="{27D37C1B-C7DF-41F8-A30D-5C65237741E6}" srcOrd="0" destOrd="0" presId="urn:microsoft.com/office/officeart/2005/8/layout/hProcess7"/>
    <dgm:cxn modelId="{F3E764D6-A7A8-4C29-AE2C-9B24774EC219}" type="presParOf" srcId="{C2E751C0-B140-40FC-B596-8B358F497C5A}" destId="{5D52A0F8-90BD-42AF-98AD-301275AE2BFA}" srcOrd="1" destOrd="0" presId="urn:microsoft.com/office/officeart/2005/8/layout/hProcess7"/>
    <dgm:cxn modelId="{DD5A5BF1-AA5F-4637-B787-AE44394A3D59}" type="presParOf" srcId="{C2E751C0-B140-40FC-B596-8B358F497C5A}" destId="{AF8AB0BC-3547-42D3-88AE-A330C1B7622E}" srcOrd="2" destOrd="0" presId="urn:microsoft.com/office/officeart/2005/8/layout/hProcess7"/>
    <dgm:cxn modelId="{B013DAEC-C181-4409-9E51-F4332AED4396}" type="presParOf" srcId="{D5AF8CE8-418E-4BDE-9E00-6EAE75C14C7D}" destId="{7C05596E-4620-428D-A355-61C002FD9E96}" srcOrd="1" destOrd="0" presId="urn:microsoft.com/office/officeart/2005/8/layout/hProcess7"/>
    <dgm:cxn modelId="{52F556F8-9E9A-42F6-A07E-31D2169D8D47}" type="presParOf" srcId="{D5AF8CE8-418E-4BDE-9E00-6EAE75C14C7D}" destId="{644F8A66-5C9F-4ACF-9735-FB5F731C8FF6}" srcOrd="2" destOrd="0" presId="urn:microsoft.com/office/officeart/2005/8/layout/hProcess7"/>
    <dgm:cxn modelId="{9AD821DE-009D-4CF3-B102-351173BF2396}" type="presParOf" srcId="{644F8A66-5C9F-4ACF-9735-FB5F731C8FF6}" destId="{55A40025-BCEE-4424-A612-63B3901A528F}" srcOrd="0" destOrd="0" presId="urn:microsoft.com/office/officeart/2005/8/layout/hProcess7"/>
    <dgm:cxn modelId="{EAA1A1D4-A42D-40FE-9BB8-090A204CA392}" type="presParOf" srcId="{644F8A66-5C9F-4ACF-9735-FB5F731C8FF6}" destId="{22E1BF13-B075-413F-A1F4-1ADB1534E66D}" srcOrd="1" destOrd="0" presId="urn:microsoft.com/office/officeart/2005/8/layout/hProcess7"/>
    <dgm:cxn modelId="{A94C212E-E195-43FD-AAD8-E554FC643417}" type="presParOf" srcId="{644F8A66-5C9F-4ACF-9735-FB5F731C8FF6}" destId="{1431E9C2-CE6E-4946-9F70-47E69E8EEE0D}" srcOrd="2" destOrd="0" presId="urn:microsoft.com/office/officeart/2005/8/layout/hProcess7"/>
    <dgm:cxn modelId="{32C7777D-E4AA-40A0-A886-5AA1BD1F7279}" type="presParOf" srcId="{D5AF8CE8-418E-4BDE-9E00-6EAE75C14C7D}" destId="{E9CBA19D-C71F-44F0-80EC-281E9CBAFF98}" srcOrd="3" destOrd="0" presId="urn:microsoft.com/office/officeart/2005/8/layout/hProcess7"/>
    <dgm:cxn modelId="{29EE61E9-BC56-4F1C-B31E-8A46B0EFE820}" type="presParOf" srcId="{D5AF8CE8-418E-4BDE-9E00-6EAE75C14C7D}" destId="{1954F20C-934D-44A5-B221-36911F9E5505}" srcOrd="4" destOrd="0" presId="urn:microsoft.com/office/officeart/2005/8/layout/hProcess7"/>
    <dgm:cxn modelId="{0682874F-D965-48DD-BF1A-D9DDF28862EF}" type="presParOf" srcId="{1954F20C-934D-44A5-B221-36911F9E5505}" destId="{D69D7325-D69B-4E57-8C94-196009ACB174}" srcOrd="0" destOrd="0" presId="urn:microsoft.com/office/officeart/2005/8/layout/hProcess7"/>
    <dgm:cxn modelId="{525C0C94-2BF1-4AE7-9FDF-C8757D70EAE4}" type="presParOf" srcId="{1954F20C-934D-44A5-B221-36911F9E5505}" destId="{37F308CC-9604-4F53-945E-55851800E127}" srcOrd="1" destOrd="0" presId="urn:microsoft.com/office/officeart/2005/8/layout/hProcess7"/>
    <dgm:cxn modelId="{623E107D-6587-4B38-9B8E-24760550FE20}" type="presParOf" srcId="{1954F20C-934D-44A5-B221-36911F9E5505}" destId="{A05F884B-6C55-4B05-AF10-3334E6B96C64}" srcOrd="2" destOrd="0" presId="urn:microsoft.com/office/officeart/2005/8/layout/hProcess7"/>
    <dgm:cxn modelId="{BD98D851-8B2F-4A77-A86B-4417F3547ED9}" type="presParOf" srcId="{D5AF8CE8-418E-4BDE-9E00-6EAE75C14C7D}" destId="{CBF366FF-72D5-4A80-9944-5F7B43C71FB5}" srcOrd="5" destOrd="0" presId="urn:microsoft.com/office/officeart/2005/8/layout/hProcess7"/>
    <dgm:cxn modelId="{5FCE3CC5-70C5-4F88-9015-C58B3C18A1C8}" type="presParOf" srcId="{D5AF8CE8-418E-4BDE-9E00-6EAE75C14C7D}" destId="{5D96A2CA-882A-40EE-B71B-C3D74B127977}" srcOrd="6" destOrd="0" presId="urn:microsoft.com/office/officeart/2005/8/layout/hProcess7"/>
    <dgm:cxn modelId="{956CA51B-A813-47F0-AA42-B2D2EAD6C4B5}" type="presParOf" srcId="{5D96A2CA-882A-40EE-B71B-C3D74B127977}" destId="{AD679867-A507-4D7B-9B04-D4ABF1070C1F}" srcOrd="0" destOrd="0" presId="urn:microsoft.com/office/officeart/2005/8/layout/hProcess7"/>
    <dgm:cxn modelId="{996C58AD-F836-4674-A998-721F09942663}" type="presParOf" srcId="{5D96A2CA-882A-40EE-B71B-C3D74B127977}" destId="{66E1CE6A-0277-4C8A-AF00-AA40CFD7C7F0}" srcOrd="1" destOrd="0" presId="urn:microsoft.com/office/officeart/2005/8/layout/hProcess7"/>
    <dgm:cxn modelId="{BB96C2F7-9D75-4920-BDDF-3C4A1EC8E504}" type="presParOf" srcId="{5D96A2CA-882A-40EE-B71B-C3D74B127977}" destId="{05D7682E-B15A-4981-8C0D-C2AB43748AEB}" srcOrd="2" destOrd="0" presId="urn:microsoft.com/office/officeart/2005/8/layout/hProcess7"/>
    <dgm:cxn modelId="{9A4B31A4-E56D-4A3C-8C9F-8F8EF07D92D8}" type="presParOf" srcId="{D5AF8CE8-418E-4BDE-9E00-6EAE75C14C7D}" destId="{7C15BA67-1DC1-42AE-9C32-A5BA040BA0C0}" srcOrd="7" destOrd="0" presId="urn:microsoft.com/office/officeart/2005/8/layout/hProcess7"/>
    <dgm:cxn modelId="{5898E125-4170-4CF9-BB74-1ACF94F90CF3}" type="presParOf" srcId="{D5AF8CE8-418E-4BDE-9E00-6EAE75C14C7D}" destId="{B7CD51C4-DB16-4FFE-B548-1767FBBD84FF}" srcOrd="8" destOrd="0" presId="urn:microsoft.com/office/officeart/2005/8/layout/hProcess7"/>
    <dgm:cxn modelId="{86017560-B6E9-448A-9D0C-FD8367DBB284}" type="presParOf" srcId="{B7CD51C4-DB16-4FFE-B548-1767FBBD84FF}" destId="{86535164-6CE0-43BE-B05A-C49C0DC23A48}" srcOrd="0" destOrd="0" presId="urn:microsoft.com/office/officeart/2005/8/layout/hProcess7"/>
    <dgm:cxn modelId="{877256C6-08EB-4AD7-A2D6-F44469E19ED2}" type="presParOf" srcId="{B7CD51C4-DB16-4FFE-B548-1767FBBD84FF}" destId="{323EAEE6-3544-4E40-8AA1-F7EF8C12F316}" srcOrd="1" destOrd="0" presId="urn:microsoft.com/office/officeart/2005/8/layout/hProcess7"/>
    <dgm:cxn modelId="{14855D73-35F8-442A-BE55-EDCB145C2661}" type="presParOf" srcId="{B7CD51C4-DB16-4FFE-B548-1767FBBD84FF}" destId="{827C2933-EB86-4532-AF13-A091A7BD8B5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D04643-1108-4A94-8B53-C21A8293D700}"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bg-BG"/>
        </a:p>
      </dgm:t>
    </dgm:pt>
    <dgm:pt modelId="{5977DB07-3B50-4FC8-85C7-B782748E1C1A}">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Aanvaarding van verschillen</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AA7DBDD-A03B-4B77-A727-1929CA38C51D}" type="parTrans" cxnId="{65699093-7E13-4E0E-8EC4-1FB039DBE2A4}">
      <dgm:prSet/>
      <dgm:spPr/>
      <dgm:t>
        <a:bodyPr/>
        <a:lstStyle/>
        <a:p>
          <a:endParaRPr lang="bg-BG"/>
        </a:p>
      </dgm:t>
    </dgm:pt>
    <dgm:pt modelId="{2F330DDD-83D8-48E2-9C79-3DC1DDC0A76B}" type="sibTrans" cxnId="{65699093-7E13-4E0E-8EC4-1FB039DBE2A4}">
      <dgm:prSet/>
      <dgm:spPr/>
      <dgm:t>
        <a:bodyPr/>
        <a:lstStyle/>
        <a:p>
          <a:endParaRPr lang="bg-BG"/>
        </a:p>
      </dgm:t>
    </dgm:pt>
    <dgm:pt modelId="{5E2169B6-9A46-4642-8708-4DFF76A21737}">
      <dgm:prSet phldrT="[Текст]" custT="1"/>
      <dgm:spPr/>
      <dgm:t>
        <a:bodyPr/>
        <a:lstStyle/>
        <a:p>
          <a:endParaRPr lang="bg-BG"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We zijn gewend aan de aanwezigheid van migrantenburen. We staan op goede voet met elkaar. Zij respecteren de cultuur en respecteren hun tradities zonder die aan anderen op te leggen. Ze respecteren onze regels en manier van leven.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5D25AE87-EB66-49BB-8952-7DEB8CFA390E}" type="parTrans" cxnId="{3352971F-BFE0-4862-AFA9-ED5E65BBE25F}">
      <dgm:prSet/>
      <dgm:spPr/>
      <dgm:t>
        <a:bodyPr/>
        <a:lstStyle/>
        <a:p>
          <a:endParaRPr lang="bg-BG"/>
        </a:p>
      </dgm:t>
    </dgm:pt>
    <dgm:pt modelId="{63FD02C7-F8F6-40DC-82F2-C480A0BF30F6}" type="sibTrans" cxnId="{3352971F-BFE0-4862-AFA9-ED5E65BBE25F}">
      <dgm:prSet/>
      <dgm:spPr/>
      <dgm:t>
        <a:bodyPr/>
        <a:lstStyle/>
        <a:p>
          <a:endParaRPr lang="bg-BG"/>
        </a:p>
      </dgm:t>
    </dgm:pt>
    <dgm:pt modelId="{C9D94DEF-7023-46EF-A7AB-82D15385AA1F}">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Aanpassing aan verschillen</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CD9408B1-1CDB-4BA2-9A48-715F463E5F18}" type="parTrans" cxnId="{54720B6E-F3A6-49AB-9072-CA51B8F62D44}">
      <dgm:prSet/>
      <dgm:spPr/>
      <dgm:t>
        <a:bodyPr/>
        <a:lstStyle/>
        <a:p>
          <a:endParaRPr lang="bg-BG"/>
        </a:p>
      </dgm:t>
    </dgm:pt>
    <dgm:pt modelId="{CF1A93DC-9AE5-42DB-8D9A-269DE2A95D13}" type="sibTrans" cxnId="{54720B6E-F3A6-49AB-9072-CA51B8F62D44}">
      <dgm:prSet/>
      <dgm:spPr/>
      <dgm:t>
        <a:bodyPr/>
        <a:lstStyle/>
        <a:p>
          <a:endParaRPr lang="bg-BG"/>
        </a:p>
      </dgm:t>
    </dgm:pt>
    <dgm:pt modelId="{81617637-B424-42BB-B139-DB022B37925C}">
      <dgm:prSet phldrT="[Текст]" custT="1"/>
      <dgm:spPr/>
      <dgm:t>
        <a:bodyPr/>
        <a:lstStyle/>
        <a:p>
          <a:endParaRPr lang="bg-BG"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Onze kinderen kunnen goed opschieten met de kinderen van migranten. Ze gaan samen naar school. Onze kinderen helpen hen als ze moeite hebben met de lessen.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098FBA59-9BEE-4D5F-A77A-9D7190C903C1}" type="parTrans" cxnId="{121777BD-049F-40CB-8105-72D6A1720562}">
      <dgm:prSet/>
      <dgm:spPr/>
      <dgm:t>
        <a:bodyPr/>
        <a:lstStyle/>
        <a:p>
          <a:endParaRPr lang="bg-BG"/>
        </a:p>
      </dgm:t>
    </dgm:pt>
    <dgm:pt modelId="{18F04F20-920A-46B9-9792-2F45C25BD051}" type="sibTrans" cxnId="{121777BD-049F-40CB-8105-72D6A1720562}">
      <dgm:prSet/>
      <dgm:spPr/>
      <dgm:t>
        <a:bodyPr/>
        <a:lstStyle/>
        <a:p>
          <a:endParaRPr lang="bg-BG"/>
        </a:p>
      </dgm:t>
    </dgm:pt>
    <dgm:pt modelId="{EE1014F9-B5A2-4E3C-BD27-161FFF696CDB}">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Integratie van verschillen</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0A403D9-1C57-49BA-BACD-9DBA5B95F5F8}" type="parTrans" cxnId="{A4B6A505-17BB-4FF0-A783-88A89C8D5267}">
      <dgm:prSet/>
      <dgm:spPr/>
      <dgm:t>
        <a:bodyPr/>
        <a:lstStyle/>
        <a:p>
          <a:endParaRPr lang="bg-BG"/>
        </a:p>
      </dgm:t>
    </dgm:pt>
    <dgm:pt modelId="{F7F2E4DE-6264-4E69-A0DA-0A4E22E404A1}" type="sibTrans" cxnId="{A4B6A505-17BB-4FF0-A783-88A89C8D5267}">
      <dgm:prSet/>
      <dgm:spPr/>
      <dgm:t>
        <a:bodyPr/>
        <a:lstStyle/>
        <a:p>
          <a:endParaRPr lang="bg-BG"/>
        </a:p>
      </dgm:t>
    </dgm:pt>
    <dgm:pt modelId="{EBD49A22-E6E3-411A-B3BC-03F6113B9797}">
      <dgm:prSet phldrT="[Текст]" custT="1"/>
      <dgm:spPr/>
      <dgm:t>
        <a:bodyPr/>
        <a:lstStyle/>
        <a:p>
          <a:endParaRPr lang="bg-BG" sz="14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Wij accepteren migrantenburen als deel van onze gemeenschap, in onze buurt.</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8EB91D53-8580-4D0D-AE35-92429676F0CE}" type="parTrans" cxnId="{71D51552-3E99-45C2-AAEF-5D360BB0FF5A}">
      <dgm:prSet/>
      <dgm:spPr/>
      <dgm:t>
        <a:bodyPr/>
        <a:lstStyle/>
        <a:p>
          <a:endParaRPr lang="bg-BG"/>
        </a:p>
      </dgm:t>
    </dgm:pt>
    <dgm:pt modelId="{07887032-1D65-40B7-A441-02D5C858865F}" type="sibTrans" cxnId="{71D51552-3E99-45C2-AAEF-5D360BB0FF5A}">
      <dgm:prSet/>
      <dgm:spPr/>
      <dgm:t>
        <a:bodyPr/>
        <a:lstStyle/>
        <a:p>
          <a:endParaRPr lang="bg-BG"/>
        </a:p>
      </dgm:t>
    </dgm:pt>
    <dgm:pt modelId="{FAF2159C-EB07-4CAB-9B49-0816694DB6FC}">
      <dgm:prSet custT="1"/>
      <dgm:spPr/>
      <dgm:t>
        <a:bodyPr/>
        <a:lstStyle/>
        <a:p>
          <a:endParaRPr lang="bg-BG" sz="1400" dirty="0">
            <a:latin typeface="Tahoma" panose="020B0604030504040204" pitchFamily="34" charset="0"/>
            <a:ea typeface="Tahoma" panose="020B0604030504040204" pitchFamily="34" charset="0"/>
            <a:cs typeface="Tahoma" panose="020B0604030504040204" pitchFamily="34" charset="0"/>
          </a:endParaRPr>
        </a:p>
      </dgm:t>
    </dgm:pt>
    <dgm:pt modelId="{9D2441C7-16C5-4AFD-AFB6-D03CA93C71B5}" type="parTrans" cxnId="{291C541D-8451-4AE6-BF73-2CF265AF8DFB}">
      <dgm:prSet/>
      <dgm:spPr/>
      <dgm:t>
        <a:bodyPr/>
        <a:lstStyle/>
        <a:p>
          <a:endParaRPr lang="bg-BG"/>
        </a:p>
      </dgm:t>
    </dgm:pt>
    <dgm:pt modelId="{227DD1EA-1FF1-415A-9F98-0B77E2FBCD59}" type="sibTrans" cxnId="{291C541D-8451-4AE6-BF73-2CF265AF8DFB}">
      <dgm:prSet/>
      <dgm:spPr/>
      <dgm:t>
        <a:bodyPr/>
        <a:lstStyle/>
        <a:p>
          <a:endParaRPr lang="bg-BG"/>
        </a:p>
      </dgm:t>
    </dgm:pt>
    <dgm:pt modelId="{D5AF8CE8-418E-4BDE-9E00-6EAE75C14C7D}" type="pres">
      <dgm:prSet presAssocID="{ACD04643-1108-4A94-8B53-C21A8293D700}" presName="Name0" presStyleCnt="0">
        <dgm:presLayoutVars>
          <dgm:dir/>
          <dgm:animLvl val="lvl"/>
          <dgm:resizeHandles val="exact"/>
        </dgm:presLayoutVars>
      </dgm:prSet>
      <dgm:spPr/>
    </dgm:pt>
    <dgm:pt modelId="{C2E751C0-B140-40FC-B596-8B358F497C5A}" type="pres">
      <dgm:prSet presAssocID="{5977DB07-3B50-4FC8-85C7-B782748E1C1A}" presName="compositeNode" presStyleCnt="0">
        <dgm:presLayoutVars>
          <dgm:bulletEnabled val="1"/>
        </dgm:presLayoutVars>
      </dgm:prSet>
      <dgm:spPr/>
    </dgm:pt>
    <dgm:pt modelId="{27D37C1B-C7DF-41F8-A30D-5C65237741E6}" type="pres">
      <dgm:prSet presAssocID="{5977DB07-3B50-4FC8-85C7-B782748E1C1A}" presName="bgRect" presStyleLbl="node1" presStyleIdx="0" presStyleCnt="3"/>
      <dgm:spPr/>
    </dgm:pt>
    <dgm:pt modelId="{5D52A0F8-90BD-42AF-98AD-301275AE2BFA}" type="pres">
      <dgm:prSet presAssocID="{5977DB07-3B50-4FC8-85C7-B782748E1C1A}" presName="parentNode" presStyleLbl="node1" presStyleIdx="0" presStyleCnt="3">
        <dgm:presLayoutVars>
          <dgm:chMax val="0"/>
          <dgm:bulletEnabled val="1"/>
        </dgm:presLayoutVars>
      </dgm:prSet>
      <dgm:spPr/>
    </dgm:pt>
    <dgm:pt modelId="{AF8AB0BC-3547-42D3-88AE-A330C1B7622E}" type="pres">
      <dgm:prSet presAssocID="{5977DB07-3B50-4FC8-85C7-B782748E1C1A}" presName="childNode" presStyleLbl="node1" presStyleIdx="0" presStyleCnt="3">
        <dgm:presLayoutVars>
          <dgm:bulletEnabled val="1"/>
        </dgm:presLayoutVars>
      </dgm:prSet>
      <dgm:spPr/>
    </dgm:pt>
    <dgm:pt modelId="{7C05596E-4620-428D-A355-61C002FD9E96}" type="pres">
      <dgm:prSet presAssocID="{2F330DDD-83D8-48E2-9C79-3DC1DDC0A76B}" presName="hSp" presStyleCnt="0"/>
      <dgm:spPr/>
    </dgm:pt>
    <dgm:pt modelId="{644F8A66-5C9F-4ACF-9735-FB5F731C8FF6}" type="pres">
      <dgm:prSet presAssocID="{2F330DDD-83D8-48E2-9C79-3DC1DDC0A76B}" presName="vProcSp" presStyleCnt="0"/>
      <dgm:spPr/>
    </dgm:pt>
    <dgm:pt modelId="{55A40025-BCEE-4424-A612-63B3901A528F}" type="pres">
      <dgm:prSet presAssocID="{2F330DDD-83D8-48E2-9C79-3DC1DDC0A76B}" presName="vSp1" presStyleCnt="0"/>
      <dgm:spPr/>
    </dgm:pt>
    <dgm:pt modelId="{22E1BF13-B075-413F-A1F4-1ADB1534E66D}" type="pres">
      <dgm:prSet presAssocID="{2F330DDD-83D8-48E2-9C79-3DC1DDC0A76B}" presName="simulatedConn" presStyleLbl="solidFgAcc1" presStyleIdx="0" presStyleCnt="2"/>
      <dgm:spPr/>
    </dgm:pt>
    <dgm:pt modelId="{1431E9C2-CE6E-4946-9F70-47E69E8EEE0D}" type="pres">
      <dgm:prSet presAssocID="{2F330DDD-83D8-48E2-9C79-3DC1DDC0A76B}" presName="vSp2" presStyleCnt="0"/>
      <dgm:spPr/>
    </dgm:pt>
    <dgm:pt modelId="{E9CBA19D-C71F-44F0-80EC-281E9CBAFF98}" type="pres">
      <dgm:prSet presAssocID="{2F330DDD-83D8-48E2-9C79-3DC1DDC0A76B}" presName="sibTrans" presStyleCnt="0"/>
      <dgm:spPr/>
    </dgm:pt>
    <dgm:pt modelId="{1954F20C-934D-44A5-B221-36911F9E5505}" type="pres">
      <dgm:prSet presAssocID="{C9D94DEF-7023-46EF-A7AB-82D15385AA1F}" presName="compositeNode" presStyleCnt="0">
        <dgm:presLayoutVars>
          <dgm:bulletEnabled val="1"/>
        </dgm:presLayoutVars>
      </dgm:prSet>
      <dgm:spPr/>
    </dgm:pt>
    <dgm:pt modelId="{D69D7325-D69B-4E57-8C94-196009ACB174}" type="pres">
      <dgm:prSet presAssocID="{C9D94DEF-7023-46EF-A7AB-82D15385AA1F}" presName="bgRect" presStyleLbl="node1" presStyleIdx="1" presStyleCnt="3"/>
      <dgm:spPr/>
    </dgm:pt>
    <dgm:pt modelId="{37F308CC-9604-4F53-945E-55851800E127}" type="pres">
      <dgm:prSet presAssocID="{C9D94DEF-7023-46EF-A7AB-82D15385AA1F}" presName="parentNode" presStyleLbl="node1" presStyleIdx="1" presStyleCnt="3">
        <dgm:presLayoutVars>
          <dgm:chMax val="0"/>
          <dgm:bulletEnabled val="1"/>
        </dgm:presLayoutVars>
      </dgm:prSet>
      <dgm:spPr/>
    </dgm:pt>
    <dgm:pt modelId="{A05F884B-6C55-4B05-AF10-3334E6B96C64}" type="pres">
      <dgm:prSet presAssocID="{C9D94DEF-7023-46EF-A7AB-82D15385AA1F}" presName="childNode" presStyleLbl="node1" presStyleIdx="1" presStyleCnt="3">
        <dgm:presLayoutVars>
          <dgm:bulletEnabled val="1"/>
        </dgm:presLayoutVars>
      </dgm:prSet>
      <dgm:spPr/>
    </dgm:pt>
    <dgm:pt modelId="{CBF366FF-72D5-4A80-9944-5F7B43C71FB5}" type="pres">
      <dgm:prSet presAssocID="{CF1A93DC-9AE5-42DB-8D9A-269DE2A95D13}" presName="hSp" presStyleCnt="0"/>
      <dgm:spPr/>
    </dgm:pt>
    <dgm:pt modelId="{5D96A2CA-882A-40EE-B71B-C3D74B127977}" type="pres">
      <dgm:prSet presAssocID="{CF1A93DC-9AE5-42DB-8D9A-269DE2A95D13}" presName="vProcSp" presStyleCnt="0"/>
      <dgm:spPr/>
    </dgm:pt>
    <dgm:pt modelId="{AD679867-A507-4D7B-9B04-D4ABF1070C1F}" type="pres">
      <dgm:prSet presAssocID="{CF1A93DC-9AE5-42DB-8D9A-269DE2A95D13}" presName="vSp1" presStyleCnt="0"/>
      <dgm:spPr/>
    </dgm:pt>
    <dgm:pt modelId="{66E1CE6A-0277-4C8A-AF00-AA40CFD7C7F0}" type="pres">
      <dgm:prSet presAssocID="{CF1A93DC-9AE5-42DB-8D9A-269DE2A95D13}" presName="simulatedConn" presStyleLbl="solidFgAcc1" presStyleIdx="1" presStyleCnt="2"/>
      <dgm:spPr/>
    </dgm:pt>
    <dgm:pt modelId="{05D7682E-B15A-4981-8C0D-C2AB43748AEB}" type="pres">
      <dgm:prSet presAssocID="{CF1A93DC-9AE5-42DB-8D9A-269DE2A95D13}" presName="vSp2" presStyleCnt="0"/>
      <dgm:spPr/>
    </dgm:pt>
    <dgm:pt modelId="{7C15BA67-1DC1-42AE-9C32-A5BA040BA0C0}" type="pres">
      <dgm:prSet presAssocID="{CF1A93DC-9AE5-42DB-8D9A-269DE2A95D13}" presName="sibTrans" presStyleCnt="0"/>
      <dgm:spPr/>
    </dgm:pt>
    <dgm:pt modelId="{B7CD51C4-DB16-4FFE-B548-1767FBBD84FF}" type="pres">
      <dgm:prSet presAssocID="{EE1014F9-B5A2-4E3C-BD27-161FFF696CDB}" presName="compositeNode" presStyleCnt="0">
        <dgm:presLayoutVars>
          <dgm:bulletEnabled val="1"/>
        </dgm:presLayoutVars>
      </dgm:prSet>
      <dgm:spPr/>
    </dgm:pt>
    <dgm:pt modelId="{86535164-6CE0-43BE-B05A-C49C0DC23A48}" type="pres">
      <dgm:prSet presAssocID="{EE1014F9-B5A2-4E3C-BD27-161FFF696CDB}" presName="bgRect" presStyleLbl="node1" presStyleIdx="2" presStyleCnt="3" custLinFactNeighborX="-530" custLinFactNeighborY="221"/>
      <dgm:spPr/>
    </dgm:pt>
    <dgm:pt modelId="{323EAEE6-3544-4E40-8AA1-F7EF8C12F316}" type="pres">
      <dgm:prSet presAssocID="{EE1014F9-B5A2-4E3C-BD27-161FFF696CDB}" presName="parentNode" presStyleLbl="node1" presStyleIdx="2" presStyleCnt="3">
        <dgm:presLayoutVars>
          <dgm:chMax val="0"/>
          <dgm:bulletEnabled val="1"/>
        </dgm:presLayoutVars>
      </dgm:prSet>
      <dgm:spPr/>
    </dgm:pt>
    <dgm:pt modelId="{827C2933-EB86-4532-AF13-A091A7BD8B55}" type="pres">
      <dgm:prSet presAssocID="{EE1014F9-B5A2-4E3C-BD27-161FFF696CDB}" presName="childNode" presStyleLbl="node1" presStyleIdx="2" presStyleCnt="3">
        <dgm:presLayoutVars>
          <dgm:bulletEnabled val="1"/>
        </dgm:presLayoutVars>
      </dgm:prSet>
      <dgm:spPr/>
    </dgm:pt>
  </dgm:ptLst>
  <dgm:cxnLst>
    <dgm:cxn modelId="{A4B6A505-17BB-4FF0-A783-88A89C8D5267}" srcId="{ACD04643-1108-4A94-8B53-C21A8293D700}" destId="{EE1014F9-B5A2-4E3C-BD27-161FFF696CDB}" srcOrd="2" destOrd="0" parTransId="{00A403D9-1C57-49BA-BACD-9DBA5B95F5F8}" sibTransId="{F7F2E4DE-6264-4E69-A0DA-0A4E22E404A1}"/>
    <dgm:cxn modelId="{45C72607-67F7-4E30-802F-81A552538904}" type="presOf" srcId="{ACD04643-1108-4A94-8B53-C21A8293D700}" destId="{D5AF8CE8-418E-4BDE-9E00-6EAE75C14C7D}" srcOrd="0" destOrd="0" presId="urn:microsoft.com/office/officeart/2005/8/layout/hProcess7"/>
    <dgm:cxn modelId="{BD74AE0E-32E5-4BCD-9582-792542D59131}" type="presOf" srcId="{81617637-B424-42BB-B139-DB022B37925C}" destId="{A05F884B-6C55-4B05-AF10-3334E6B96C64}" srcOrd="0" destOrd="0" presId="urn:microsoft.com/office/officeart/2005/8/layout/hProcess7"/>
    <dgm:cxn modelId="{291C541D-8451-4AE6-BF73-2CF265AF8DFB}" srcId="{EE1014F9-B5A2-4E3C-BD27-161FFF696CDB}" destId="{FAF2159C-EB07-4CAB-9B49-0816694DB6FC}" srcOrd="1" destOrd="0" parTransId="{9D2441C7-16C5-4AFD-AFB6-D03CA93C71B5}" sibTransId="{227DD1EA-1FF1-415A-9F98-0B77E2FBCD59}"/>
    <dgm:cxn modelId="{3352971F-BFE0-4862-AFA9-ED5E65BBE25F}" srcId="{5977DB07-3B50-4FC8-85C7-B782748E1C1A}" destId="{5E2169B6-9A46-4642-8708-4DFF76A21737}" srcOrd="0" destOrd="0" parTransId="{5D25AE87-EB66-49BB-8952-7DEB8CFA390E}" sibTransId="{63FD02C7-F8F6-40DC-82F2-C480A0BF30F6}"/>
    <dgm:cxn modelId="{4BC6DB29-3485-457D-BB61-3A816643C00B}" type="presOf" srcId="{C9D94DEF-7023-46EF-A7AB-82D15385AA1F}" destId="{37F308CC-9604-4F53-945E-55851800E127}" srcOrd="1" destOrd="0" presId="urn:microsoft.com/office/officeart/2005/8/layout/hProcess7"/>
    <dgm:cxn modelId="{23B04A5D-26D5-415C-AC3C-8BC198D46232}" type="presOf" srcId="{C9D94DEF-7023-46EF-A7AB-82D15385AA1F}" destId="{D69D7325-D69B-4E57-8C94-196009ACB174}" srcOrd="0" destOrd="0" presId="urn:microsoft.com/office/officeart/2005/8/layout/hProcess7"/>
    <dgm:cxn modelId="{54720B6E-F3A6-49AB-9072-CA51B8F62D44}" srcId="{ACD04643-1108-4A94-8B53-C21A8293D700}" destId="{C9D94DEF-7023-46EF-A7AB-82D15385AA1F}" srcOrd="1" destOrd="0" parTransId="{CD9408B1-1CDB-4BA2-9A48-715F463E5F18}" sibTransId="{CF1A93DC-9AE5-42DB-8D9A-269DE2A95D13}"/>
    <dgm:cxn modelId="{8BD2AC70-D415-4ABA-AE0D-921A4147AD37}" type="presOf" srcId="{5977DB07-3B50-4FC8-85C7-B782748E1C1A}" destId="{5D52A0F8-90BD-42AF-98AD-301275AE2BFA}" srcOrd="1" destOrd="0" presId="urn:microsoft.com/office/officeart/2005/8/layout/hProcess7"/>
    <dgm:cxn modelId="{71D51552-3E99-45C2-AAEF-5D360BB0FF5A}" srcId="{EE1014F9-B5A2-4E3C-BD27-161FFF696CDB}" destId="{EBD49A22-E6E3-411A-B3BC-03F6113B9797}" srcOrd="0" destOrd="0" parTransId="{8EB91D53-8580-4D0D-AE35-92429676F0CE}" sibTransId="{07887032-1D65-40B7-A441-02D5C858865F}"/>
    <dgm:cxn modelId="{BF13BA53-70D0-4457-901A-E2FCEDEB1EF1}" type="presOf" srcId="{EE1014F9-B5A2-4E3C-BD27-161FFF696CDB}" destId="{323EAEE6-3544-4E40-8AA1-F7EF8C12F316}" srcOrd="1" destOrd="0" presId="urn:microsoft.com/office/officeart/2005/8/layout/hProcess7"/>
    <dgm:cxn modelId="{F3FA4D7C-3E78-4360-9DB3-56CCECC3CC93}" type="presOf" srcId="{FAF2159C-EB07-4CAB-9B49-0816694DB6FC}" destId="{827C2933-EB86-4532-AF13-A091A7BD8B55}" srcOrd="0" destOrd="1" presId="urn:microsoft.com/office/officeart/2005/8/layout/hProcess7"/>
    <dgm:cxn modelId="{65699093-7E13-4E0E-8EC4-1FB039DBE2A4}" srcId="{ACD04643-1108-4A94-8B53-C21A8293D700}" destId="{5977DB07-3B50-4FC8-85C7-B782748E1C1A}" srcOrd="0" destOrd="0" parTransId="{0AA7DBDD-A03B-4B77-A727-1929CA38C51D}" sibTransId="{2F330DDD-83D8-48E2-9C79-3DC1DDC0A76B}"/>
    <dgm:cxn modelId="{6BE691AC-3E37-449F-B46C-7C377753B17A}" type="presOf" srcId="{EE1014F9-B5A2-4E3C-BD27-161FFF696CDB}" destId="{86535164-6CE0-43BE-B05A-C49C0DC23A48}" srcOrd="0" destOrd="0" presId="urn:microsoft.com/office/officeart/2005/8/layout/hProcess7"/>
    <dgm:cxn modelId="{63DE9DB3-10DD-4DFB-857C-C4C5C550250C}" type="presOf" srcId="{5977DB07-3B50-4FC8-85C7-B782748E1C1A}" destId="{27D37C1B-C7DF-41F8-A30D-5C65237741E6}" srcOrd="0" destOrd="0" presId="urn:microsoft.com/office/officeart/2005/8/layout/hProcess7"/>
    <dgm:cxn modelId="{B18AAFB7-44A7-4419-BECA-FCAE5D13F7BF}" type="presOf" srcId="{5E2169B6-9A46-4642-8708-4DFF76A21737}" destId="{AF8AB0BC-3547-42D3-88AE-A330C1B7622E}" srcOrd="0" destOrd="0" presId="urn:microsoft.com/office/officeart/2005/8/layout/hProcess7"/>
    <dgm:cxn modelId="{121777BD-049F-40CB-8105-72D6A1720562}" srcId="{C9D94DEF-7023-46EF-A7AB-82D15385AA1F}" destId="{81617637-B424-42BB-B139-DB022B37925C}" srcOrd="0" destOrd="0" parTransId="{098FBA59-9BEE-4D5F-A77A-9D7190C903C1}" sibTransId="{18F04F20-920A-46B9-9792-2F45C25BD051}"/>
    <dgm:cxn modelId="{E6FFEBDD-F744-4872-A100-9C9CE89E694C}" type="presOf" srcId="{EBD49A22-E6E3-411A-B3BC-03F6113B9797}" destId="{827C2933-EB86-4532-AF13-A091A7BD8B55}" srcOrd="0" destOrd="0" presId="urn:microsoft.com/office/officeart/2005/8/layout/hProcess7"/>
    <dgm:cxn modelId="{E34F8F09-CE45-427F-AB18-16D41974174B}" type="presParOf" srcId="{D5AF8CE8-418E-4BDE-9E00-6EAE75C14C7D}" destId="{C2E751C0-B140-40FC-B596-8B358F497C5A}" srcOrd="0" destOrd="0" presId="urn:microsoft.com/office/officeart/2005/8/layout/hProcess7"/>
    <dgm:cxn modelId="{01C3501A-02D5-45DB-98DF-6B4FC11BAB67}" type="presParOf" srcId="{C2E751C0-B140-40FC-B596-8B358F497C5A}" destId="{27D37C1B-C7DF-41F8-A30D-5C65237741E6}" srcOrd="0" destOrd="0" presId="urn:microsoft.com/office/officeart/2005/8/layout/hProcess7"/>
    <dgm:cxn modelId="{2E9463B0-6B6C-413D-8FA9-AE3ABA5B040B}" type="presParOf" srcId="{C2E751C0-B140-40FC-B596-8B358F497C5A}" destId="{5D52A0F8-90BD-42AF-98AD-301275AE2BFA}" srcOrd="1" destOrd="0" presId="urn:microsoft.com/office/officeart/2005/8/layout/hProcess7"/>
    <dgm:cxn modelId="{0FE536D5-E4F1-44F8-AA33-14DB5682BF84}" type="presParOf" srcId="{C2E751C0-B140-40FC-B596-8B358F497C5A}" destId="{AF8AB0BC-3547-42D3-88AE-A330C1B7622E}" srcOrd="2" destOrd="0" presId="urn:microsoft.com/office/officeart/2005/8/layout/hProcess7"/>
    <dgm:cxn modelId="{264EA040-F779-490C-8764-5FFB0537A40A}" type="presParOf" srcId="{D5AF8CE8-418E-4BDE-9E00-6EAE75C14C7D}" destId="{7C05596E-4620-428D-A355-61C002FD9E96}" srcOrd="1" destOrd="0" presId="urn:microsoft.com/office/officeart/2005/8/layout/hProcess7"/>
    <dgm:cxn modelId="{8813C6E0-4491-4D5A-A405-A5E3F352660A}" type="presParOf" srcId="{D5AF8CE8-418E-4BDE-9E00-6EAE75C14C7D}" destId="{644F8A66-5C9F-4ACF-9735-FB5F731C8FF6}" srcOrd="2" destOrd="0" presId="urn:microsoft.com/office/officeart/2005/8/layout/hProcess7"/>
    <dgm:cxn modelId="{E7AD6F55-BEE9-457D-AA6D-21173A918E5F}" type="presParOf" srcId="{644F8A66-5C9F-4ACF-9735-FB5F731C8FF6}" destId="{55A40025-BCEE-4424-A612-63B3901A528F}" srcOrd="0" destOrd="0" presId="urn:microsoft.com/office/officeart/2005/8/layout/hProcess7"/>
    <dgm:cxn modelId="{C6C2B5F7-B52B-4E19-8C4C-0AB3A8CD58B1}" type="presParOf" srcId="{644F8A66-5C9F-4ACF-9735-FB5F731C8FF6}" destId="{22E1BF13-B075-413F-A1F4-1ADB1534E66D}" srcOrd="1" destOrd="0" presId="urn:microsoft.com/office/officeart/2005/8/layout/hProcess7"/>
    <dgm:cxn modelId="{FC9F950D-1BA0-47D2-B144-081DB22A41FA}" type="presParOf" srcId="{644F8A66-5C9F-4ACF-9735-FB5F731C8FF6}" destId="{1431E9C2-CE6E-4946-9F70-47E69E8EEE0D}" srcOrd="2" destOrd="0" presId="urn:microsoft.com/office/officeart/2005/8/layout/hProcess7"/>
    <dgm:cxn modelId="{35BA2446-21B8-44EC-ACFB-71E68B390F3E}" type="presParOf" srcId="{D5AF8CE8-418E-4BDE-9E00-6EAE75C14C7D}" destId="{E9CBA19D-C71F-44F0-80EC-281E9CBAFF98}" srcOrd="3" destOrd="0" presId="urn:microsoft.com/office/officeart/2005/8/layout/hProcess7"/>
    <dgm:cxn modelId="{47063D52-8EE4-4744-93C3-B2CB32401152}" type="presParOf" srcId="{D5AF8CE8-418E-4BDE-9E00-6EAE75C14C7D}" destId="{1954F20C-934D-44A5-B221-36911F9E5505}" srcOrd="4" destOrd="0" presId="urn:microsoft.com/office/officeart/2005/8/layout/hProcess7"/>
    <dgm:cxn modelId="{91E9A59B-C935-4ADF-A605-82483613A90F}" type="presParOf" srcId="{1954F20C-934D-44A5-B221-36911F9E5505}" destId="{D69D7325-D69B-4E57-8C94-196009ACB174}" srcOrd="0" destOrd="0" presId="urn:microsoft.com/office/officeart/2005/8/layout/hProcess7"/>
    <dgm:cxn modelId="{4E0FD871-6260-441A-BE2B-5F98778DF491}" type="presParOf" srcId="{1954F20C-934D-44A5-B221-36911F9E5505}" destId="{37F308CC-9604-4F53-945E-55851800E127}" srcOrd="1" destOrd="0" presId="urn:microsoft.com/office/officeart/2005/8/layout/hProcess7"/>
    <dgm:cxn modelId="{F0CD08B8-0F92-46A1-B4D1-9F59F9CFA03A}" type="presParOf" srcId="{1954F20C-934D-44A5-B221-36911F9E5505}" destId="{A05F884B-6C55-4B05-AF10-3334E6B96C64}" srcOrd="2" destOrd="0" presId="urn:microsoft.com/office/officeart/2005/8/layout/hProcess7"/>
    <dgm:cxn modelId="{5EBA3E43-AF17-46F7-8DC6-B0A4A2EDD3F8}" type="presParOf" srcId="{D5AF8CE8-418E-4BDE-9E00-6EAE75C14C7D}" destId="{CBF366FF-72D5-4A80-9944-5F7B43C71FB5}" srcOrd="5" destOrd="0" presId="urn:microsoft.com/office/officeart/2005/8/layout/hProcess7"/>
    <dgm:cxn modelId="{E5632FA3-E2D5-42B9-A548-8F56EA6F923F}" type="presParOf" srcId="{D5AF8CE8-418E-4BDE-9E00-6EAE75C14C7D}" destId="{5D96A2CA-882A-40EE-B71B-C3D74B127977}" srcOrd="6" destOrd="0" presId="urn:microsoft.com/office/officeart/2005/8/layout/hProcess7"/>
    <dgm:cxn modelId="{960AC130-251C-49B0-9287-1991B8CA55A1}" type="presParOf" srcId="{5D96A2CA-882A-40EE-B71B-C3D74B127977}" destId="{AD679867-A507-4D7B-9B04-D4ABF1070C1F}" srcOrd="0" destOrd="0" presId="urn:microsoft.com/office/officeart/2005/8/layout/hProcess7"/>
    <dgm:cxn modelId="{1531A0CE-4835-41E1-BE5C-F2EACDAA68D7}" type="presParOf" srcId="{5D96A2CA-882A-40EE-B71B-C3D74B127977}" destId="{66E1CE6A-0277-4C8A-AF00-AA40CFD7C7F0}" srcOrd="1" destOrd="0" presId="urn:microsoft.com/office/officeart/2005/8/layout/hProcess7"/>
    <dgm:cxn modelId="{5DEE9FC1-5152-4D49-A64D-90325E2CB48D}" type="presParOf" srcId="{5D96A2CA-882A-40EE-B71B-C3D74B127977}" destId="{05D7682E-B15A-4981-8C0D-C2AB43748AEB}" srcOrd="2" destOrd="0" presId="urn:microsoft.com/office/officeart/2005/8/layout/hProcess7"/>
    <dgm:cxn modelId="{E225A897-C56A-490D-BBA6-B037BEBCC793}" type="presParOf" srcId="{D5AF8CE8-418E-4BDE-9E00-6EAE75C14C7D}" destId="{7C15BA67-1DC1-42AE-9C32-A5BA040BA0C0}" srcOrd="7" destOrd="0" presId="urn:microsoft.com/office/officeart/2005/8/layout/hProcess7"/>
    <dgm:cxn modelId="{81804619-164F-43C5-AABB-4B4145B8D666}" type="presParOf" srcId="{D5AF8CE8-418E-4BDE-9E00-6EAE75C14C7D}" destId="{B7CD51C4-DB16-4FFE-B548-1767FBBD84FF}" srcOrd="8" destOrd="0" presId="urn:microsoft.com/office/officeart/2005/8/layout/hProcess7"/>
    <dgm:cxn modelId="{670D0DA8-30A3-471A-ABA4-E54382066D9C}" type="presParOf" srcId="{B7CD51C4-DB16-4FFE-B548-1767FBBD84FF}" destId="{86535164-6CE0-43BE-B05A-C49C0DC23A48}" srcOrd="0" destOrd="0" presId="urn:microsoft.com/office/officeart/2005/8/layout/hProcess7"/>
    <dgm:cxn modelId="{EF29CAD9-CC59-4902-ABB2-7BEE595B34B3}" type="presParOf" srcId="{B7CD51C4-DB16-4FFE-B548-1767FBBD84FF}" destId="{323EAEE6-3544-4E40-8AA1-F7EF8C12F316}" srcOrd="1" destOrd="0" presId="urn:microsoft.com/office/officeart/2005/8/layout/hProcess7"/>
    <dgm:cxn modelId="{F5A5DD9C-245B-4C25-9E73-5F7FF5D57660}" type="presParOf" srcId="{B7CD51C4-DB16-4FFE-B548-1767FBBD84FF}" destId="{827C2933-EB86-4532-AF13-A091A7BD8B5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16A23-D09F-4520-8F1D-93777F2290DE}">
      <dsp:nvSpPr>
        <dsp:cNvPr id="0" name=""/>
        <dsp:cNvSpPr/>
      </dsp:nvSpPr>
      <dsp:spPr>
        <a:xfrm>
          <a:off x="2871219" y="2308835"/>
          <a:ext cx="2763264" cy="241979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2"/>
              </a:solidFill>
              <a:latin typeface="Tahoma" panose="020B0604030504040204" pitchFamily="34" charset="0"/>
              <a:ea typeface="Tahoma" panose="020B0604030504040204" pitchFamily="34" charset="0"/>
              <a:cs typeface="Tahoma" panose="020B0604030504040204" pitchFamily="34" charset="0"/>
            </a:rPr>
            <a:t>VOOROORDELEN / STEREOTYPEN</a:t>
          </a:r>
          <a:endParaRPr lang="bg-BG" sz="1200" b="1" kern="1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endParaRPr lang="bg-BG" sz="1200" b="1" kern="1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dsp:txBody>
      <dsp:txXfrm>
        <a:off x="3275890" y="2663205"/>
        <a:ext cx="1953922" cy="1711051"/>
      </dsp:txXfrm>
    </dsp:sp>
    <dsp:sp modelId="{8CCCFCAD-5467-4711-A1B4-661E093A375E}">
      <dsp:nvSpPr>
        <dsp:cNvPr id="0" name=""/>
        <dsp:cNvSpPr/>
      </dsp:nvSpPr>
      <dsp:spPr>
        <a:xfrm rot="7113161">
          <a:off x="4707406" y="2488490"/>
          <a:ext cx="189151" cy="42163"/>
        </a:xfrm>
        <a:custGeom>
          <a:avLst/>
          <a:gdLst/>
          <a:ahLst/>
          <a:cxnLst/>
          <a:rect l="0" t="0" r="0" b="0"/>
          <a:pathLst>
            <a:path>
              <a:moveTo>
                <a:pt x="0" y="21081"/>
              </a:moveTo>
              <a:lnTo>
                <a:pt x="189151" y="210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bg-BG" sz="1200" kern="1200">
            <a:latin typeface="Tahoma" panose="020B0604030504040204" pitchFamily="34" charset="0"/>
            <a:ea typeface="Tahoma" panose="020B0604030504040204" pitchFamily="34" charset="0"/>
            <a:cs typeface="Tahoma" panose="020B0604030504040204" pitchFamily="34" charset="0"/>
          </a:endParaRPr>
        </a:p>
      </dsp:txBody>
      <dsp:txXfrm rot="10800000">
        <a:off x="4797253" y="2504843"/>
        <a:ext cx="9457" cy="9457"/>
      </dsp:txXfrm>
    </dsp:sp>
    <dsp:sp modelId="{595326D8-0D4F-4EB4-83A8-813C34105C40}">
      <dsp:nvSpPr>
        <dsp:cNvPr id="0" name=""/>
        <dsp:cNvSpPr/>
      </dsp:nvSpPr>
      <dsp:spPr>
        <a:xfrm>
          <a:off x="3791674" y="821629"/>
          <a:ext cx="2866716" cy="1820970"/>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ETHNOCENTRISME</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4211495" y="1088304"/>
        <a:ext cx="2027074" cy="1287620"/>
      </dsp:txXfrm>
    </dsp:sp>
    <dsp:sp modelId="{45AE74A0-7134-4599-B9DF-041F348AC859}">
      <dsp:nvSpPr>
        <dsp:cNvPr id="0" name=""/>
        <dsp:cNvSpPr/>
      </dsp:nvSpPr>
      <dsp:spPr>
        <a:xfrm rot="755099">
          <a:off x="2913351" y="3205028"/>
          <a:ext cx="57551" cy="42163"/>
        </a:xfrm>
        <a:custGeom>
          <a:avLst/>
          <a:gdLst/>
          <a:ahLst/>
          <a:cxnLst/>
          <a:rect l="0" t="0" r="0" b="0"/>
          <a:pathLst>
            <a:path>
              <a:moveTo>
                <a:pt x="0" y="21081"/>
              </a:moveTo>
              <a:lnTo>
                <a:pt x="57551" y="210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bg-BG" sz="1200" kern="1200">
            <a:latin typeface="Tahoma" panose="020B0604030504040204" pitchFamily="34" charset="0"/>
            <a:ea typeface="Tahoma" panose="020B0604030504040204" pitchFamily="34" charset="0"/>
            <a:cs typeface="Tahoma" panose="020B0604030504040204" pitchFamily="34" charset="0"/>
          </a:endParaRPr>
        </a:p>
      </dsp:txBody>
      <dsp:txXfrm>
        <a:off x="2940688" y="3224670"/>
        <a:ext cx="2877" cy="2877"/>
      </dsp:txXfrm>
    </dsp:sp>
    <dsp:sp modelId="{D984E4C5-5DB3-40B3-AFD2-0EC2F83FA89E}">
      <dsp:nvSpPr>
        <dsp:cNvPr id="0" name=""/>
        <dsp:cNvSpPr/>
      </dsp:nvSpPr>
      <dsp:spPr>
        <a:xfrm>
          <a:off x="232433" y="2079846"/>
          <a:ext cx="2824714" cy="1713261"/>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RACISME</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646103" y="2330747"/>
        <a:ext cx="1997374" cy="1211459"/>
      </dsp:txXfrm>
    </dsp:sp>
    <dsp:sp modelId="{057EE50C-210C-42E5-BE9E-9AFF66D0B3BE}">
      <dsp:nvSpPr>
        <dsp:cNvPr id="0" name=""/>
        <dsp:cNvSpPr/>
      </dsp:nvSpPr>
      <dsp:spPr>
        <a:xfrm rot="12432326">
          <a:off x="5276320" y="4069483"/>
          <a:ext cx="177881" cy="42163"/>
        </a:xfrm>
        <a:custGeom>
          <a:avLst/>
          <a:gdLst/>
          <a:ahLst/>
          <a:cxnLst/>
          <a:rect l="0" t="0" r="0" b="0"/>
          <a:pathLst>
            <a:path>
              <a:moveTo>
                <a:pt x="0" y="21081"/>
              </a:moveTo>
              <a:lnTo>
                <a:pt x="177881" y="210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bg-BG" sz="1200" kern="1200">
            <a:latin typeface="Tahoma" panose="020B0604030504040204" pitchFamily="34" charset="0"/>
            <a:ea typeface="Tahoma" panose="020B0604030504040204" pitchFamily="34" charset="0"/>
            <a:cs typeface="Tahoma" panose="020B0604030504040204" pitchFamily="34" charset="0"/>
          </a:endParaRPr>
        </a:p>
      </dsp:txBody>
      <dsp:txXfrm rot="10800000">
        <a:off x="5360814" y="4086117"/>
        <a:ext cx="8894" cy="8894"/>
      </dsp:txXfrm>
    </dsp:sp>
    <dsp:sp modelId="{AA6A0361-774E-4202-8EDB-E214FD9328DD}">
      <dsp:nvSpPr>
        <dsp:cNvPr id="0" name=""/>
        <dsp:cNvSpPr/>
      </dsp:nvSpPr>
      <dsp:spPr>
        <a:xfrm>
          <a:off x="4946329" y="3747114"/>
          <a:ext cx="2849825" cy="1721150"/>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XENOFOBIE</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5363676" y="3999171"/>
        <a:ext cx="2015131" cy="1217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CD173-70BB-48C3-B889-85EB23B21EC8}">
      <dsp:nvSpPr>
        <dsp:cNvPr id="0" name=""/>
        <dsp:cNvSpPr/>
      </dsp:nvSpPr>
      <dsp:spPr>
        <a:xfrm>
          <a:off x="147839" y="572197"/>
          <a:ext cx="3509050" cy="378033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Sociale ongelijkheden</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Etnische verschillen</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Onbekendheid met culturele en andere bijzonderheden</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234835" y="659193"/>
        <a:ext cx="3335058" cy="2796269"/>
      </dsp:txXfrm>
    </dsp:sp>
    <dsp:sp modelId="{C06598D5-BBEA-447D-9290-776079B500D2}">
      <dsp:nvSpPr>
        <dsp:cNvPr id="0" name=""/>
        <dsp:cNvSpPr/>
      </dsp:nvSpPr>
      <dsp:spPr>
        <a:xfrm rot="278839">
          <a:off x="1867758" y="1666271"/>
          <a:ext cx="4155897" cy="4155897"/>
        </a:xfrm>
        <a:prstGeom prst="leftCircularArrow">
          <a:avLst>
            <a:gd name="adj1" fmla="val 3038"/>
            <a:gd name="adj2" fmla="val 372784"/>
            <a:gd name="adj3" fmla="val 1377614"/>
            <a:gd name="adj4" fmla="val 8253808"/>
            <a:gd name="adj5" fmla="val 3544"/>
          </a:avLst>
        </a:prstGeom>
        <a:solidFill>
          <a:schemeClr val="accent2"/>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8DC935E6-741C-44CD-97FF-6CA359BFFCC0}">
      <dsp:nvSpPr>
        <dsp:cNvPr id="0" name=""/>
        <dsp:cNvSpPr/>
      </dsp:nvSpPr>
      <dsp:spPr>
        <a:xfrm>
          <a:off x="758045" y="4003166"/>
          <a:ext cx="2675939" cy="106413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Tahoma" panose="020B0604030504040204" pitchFamily="34" charset="0"/>
              <a:ea typeface="Tahoma" panose="020B0604030504040204" pitchFamily="34" charset="0"/>
              <a:cs typeface="Tahoma" panose="020B0604030504040204" pitchFamily="34" charset="0"/>
            </a:rPr>
            <a:t>Redenen</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789212" y="4034333"/>
        <a:ext cx="2613605" cy="1001799"/>
      </dsp:txXfrm>
    </dsp:sp>
    <dsp:sp modelId="{F9446136-53CA-47D2-A5D8-C021A70A7AF6}">
      <dsp:nvSpPr>
        <dsp:cNvPr id="0" name=""/>
        <dsp:cNvSpPr/>
      </dsp:nvSpPr>
      <dsp:spPr>
        <a:xfrm>
          <a:off x="4276434" y="621323"/>
          <a:ext cx="3526691" cy="382465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Tahoma" panose="020B0604030504040204" pitchFamily="34" charset="0"/>
              <a:ea typeface="Tahoma" panose="020B0604030504040204" pitchFamily="34" charset="0"/>
              <a:cs typeface="Tahoma" panose="020B0604030504040204" pitchFamily="34" charset="0"/>
            </a:rPr>
            <a:t>Stereotiepe houdingen</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Vooroordelen</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Stigmatisering</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Intolerantie</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Etnocentrisme</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Racisme</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4364450" y="1528907"/>
        <a:ext cx="3350659" cy="2829052"/>
      </dsp:txXfrm>
    </dsp:sp>
    <dsp:sp modelId="{11695CD9-3565-4985-9A6F-CF8EF4774867}">
      <dsp:nvSpPr>
        <dsp:cNvPr id="0" name=""/>
        <dsp:cNvSpPr/>
      </dsp:nvSpPr>
      <dsp:spPr>
        <a:xfrm rot="21418275">
          <a:off x="5657586" y="-745861"/>
          <a:ext cx="4379604" cy="4379604"/>
        </a:xfrm>
        <a:prstGeom prst="circularArrow">
          <a:avLst>
            <a:gd name="adj1" fmla="val 2882"/>
            <a:gd name="adj2" fmla="val 352456"/>
            <a:gd name="adj3" fmla="val 19926244"/>
            <a:gd name="adj4" fmla="val 13029722"/>
            <a:gd name="adj5" fmla="val 3363"/>
          </a:avLst>
        </a:prstGeom>
        <a:solidFill>
          <a:schemeClr val="accent2"/>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47F5CAD9-DD7A-4C52-839C-2891E0FF092E}">
      <dsp:nvSpPr>
        <dsp:cNvPr id="0" name=""/>
        <dsp:cNvSpPr/>
      </dsp:nvSpPr>
      <dsp:spPr>
        <a:xfrm>
          <a:off x="4873284" y="203755"/>
          <a:ext cx="2675939" cy="106413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STEREOTYPEN </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4904451" y="234922"/>
        <a:ext cx="2613605" cy="1001799"/>
      </dsp:txXfrm>
    </dsp:sp>
    <dsp:sp modelId="{9A5D2F74-B6F0-4361-A954-D1FDA72787A3}">
      <dsp:nvSpPr>
        <dsp:cNvPr id="0" name=""/>
        <dsp:cNvSpPr/>
      </dsp:nvSpPr>
      <dsp:spPr>
        <a:xfrm>
          <a:off x="8447146" y="575884"/>
          <a:ext cx="3242536" cy="376188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Beledigingen, bedreigingen</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Agressie</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nl-NL" sz="1600" kern="1200" dirty="0">
              <a:latin typeface="Tahoma" panose="020B0604030504040204" pitchFamily="34" charset="0"/>
              <a:ea typeface="Tahoma" panose="020B0604030504040204" pitchFamily="34" charset="0"/>
              <a:cs typeface="Tahoma" panose="020B0604030504040204" pitchFamily="34" charset="0"/>
            </a:rPr>
            <a:t>Obstructie</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Geweld</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Discriminatie</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8533717" y="662455"/>
        <a:ext cx="3069394" cy="2782623"/>
      </dsp:txXfrm>
    </dsp:sp>
    <dsp:sp modelId="{5D64AE03-5E8D-4526-A7B8-FDEAD54455B3}">
      <dsp:nvSpPr>
        <dsp:cNvPr id="0" name=""/>
        <dsp:cNvSpPr/>
      </dsp:nvSpPr>
      <dsp:spPr>
        <a:xfrm>
          <a:off x="8918723" y="3793367"/>
          <a:ext cx="2675939" cy="106413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MANIFESTATIE</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8949890" y="3824534"/>
        <a:ext cx="2613605" cy="1001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55C53-B44A-49C6-8264-199085F9416D}">
      <dsp:nvSpPr>
        <dsp:cNvPr id="0" name=""/>
        <dsp:cNvSpPr/>
      </dsp:nvSpPr>
      <dsp:spPr>
        <a:xfrm rot="5400000">
          <a:off x="2611555" y="1184365"/>
          <a:ext cx="1040130" cy="1184151"/>
        </a:xfrm>
        <a:prstGeom prst="bentUpArrow">
          <a:avLst>
            <a:gd name="adj1" fmla="val 32840"/>
            <a:gd name="adj2" fmla="val 25000"/>
            <a:gd name="adj3" fmla="val 3578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17C13-A07D-4BA6-9617-29A49BA54B00}">
      <dsp:nvSpPr>
        <dsp:cNvPr id="0" name=""/>
        <dsp:cNvSpPr/>
      </dsp:nvSpPr>
      <dsp:spPr>
        <a:xfrm>
          <a:off x="1955691" y="31360"/>
          <a:ext cx="2511551" cy="1225619"/>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Tahoma" panose="020B0604030504040204" pitchFamily="34" charset="0"/>
              <a:ea typeface="Tahoma" panose="020B0604030504040204" pitchFamily="34" charset="0"/>
              <a:cs typeface="Tahoma" panose="020B0604030504040204" pitchFamily="34" charset="0"/>
            </a:rPr>
            <a:t>VOOROORDEEL</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2015532" y="91201"/>
        <a:ext cx="2391869" cy="1105937"/>
      </dsp:txXfrm>
    </dsp:sp>
    <dsp:sp modelId="{4F9B130B-23D2-4FB3-BABA-49F3B0A0D00B}">
      <dsp:nvSpPr>
        <dsp:cNvPr id="0" name=""/>
        <dsp:cNvSpPr/>
      </dsp:nvSpPr>
      <dsp:spPr>
        <a:xfrm>
          <a:off x="4086950" y="148250"/>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8536697C-08C3-4D49-9313-5F9039B1C911}">
      <dsp:nvSpPr>
        <dsp:cNvPr id="0" name=""/>
        <dsp:cNvSpPr/>
      </dsp:nvSpPr>
      <dsp:spPr>
        <a:xfrm rot="5400000">
          <a:off x="4107629" y="2561140"/>
          <a:ext cx="1040130" cy="1184151"/>
        </a:xfrm>
        <a:prstGeom prst="bentUpArrow">
          <a:avLst>
            <a:gd name="adj1" fmla="val 32840"/>
            <a:gd name="adj2" fmla="val 25000"/>
            <a:gd name="adj3" fmla="val 3578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B7524-69DC-4196-A593-754B50BFB80B}">
      <dsp:nvSpPr>
        <dsp:cNvPr id="0" name=""/>
        <dsp:cNvSpPr/>
      </dsp:nvSpPr>
      <dsp:spPr>
        <a:xfrm>
          <a:off x="3758482" y="1398220"/>
          <a:ext cx="2235144" cy="1225619"/>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SOCIALE AFSTAND</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3818323" y="1458061"/>
        <a:ext cx="2115462" cy="1105937"/>
      </dsp:txXfrm>
    </dsp:sp>
    <dsp:sp modelId="{454B358E-1DAD-4FAF-9111-C7BCE295EC89}">
      <dsp:nvSpPr>
        <dsp:cNvPr id="0" name=""/>
        <dsp:cNvSpPr/>
      </dsp:nvSpPr>
      <dsp:spPr>
        <a:xfrm>
          <a:off x="5583024" y="1525026"/>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B5846D51-0164-4DFA-B847-CB5F5B3DF112}">
      <dsp:nvSpPr>
        <dsp:cNvPr id="0" name=""/>
        <dsp:cNvSpPr/>
      </dsp:nvSpPr>
      <dsp:spPr>
        <a:xfrm rot="5400000">
          <a:off x="5766747" y="3947828"/>
          <a:ext cx="1040130" cy="1184151"/>
        </a:xfrm>
        <a:prstGeom prst="bentUpArrow">
          <a:avLst>
            <a:gd name="adj1" fmla="val 32840"/>
            <a:gd name="adj2" fmla="val 25000"/>
            <a:gd name="adj3" fmla="val 3578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1AE84-4137-4668-8A30-06B1A505B06B}">
      <dsp:nvSpPr>
        <dsp:cNvPr id="0" name=""/>
        <dsp:cNvSpPr/>
      </dsp:nvSpPr>
      <dsp:spPr>
        <a:xfrm>
          <a:off x="5224247" y="2784911"/>
          <a:ext cx="2225356" cy="1225619"/>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SOCIAAL ISOLEMENT</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5284088" y="2844752"/>
        <a:ext cx="2105674" cy="1105937"/>
      </dsp:txXfrm>
    </dsp:sp>
    <dsp:sp modelId="{3968EAD7-5B4E-4B60-ABF3-E08A2B5F479D}">
      <dsp:nvSpPr>
        <dsp:cNvPr id="0" name=""/>
        <dsp:cNvSpPr/>
      </dsp:nvSpPr>
      <dsp:spPr>
        <a:xfrm>
          <a:off x="7212408" y="2901802"/>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2D4A1186-92FB-460E-AE9A-FDBE0061FB4D}">
      <dsp:nvSpPr>
        <dsp:cNvPr id="0" name=""/>
        <dsp:cNvSpPr/>
      </dsp:nvSpPr>
      <dsp:spPr>
        <a:xfrm>
          <a:off x="6858525" y="4161686"/>
          <a:ext cx="2056983" cy="1225619"/>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SEGREGATIE</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6918366" y="4221527"/>
        <a:ext cx="1937301" cy="1105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006BA-0C95-4A74-8035-90970D52AE20}">
      <dsp:nvSpPr>
        <dsp:cNvPr id="0" name=""/>
        <dsp:cNvSpPr/>
      </dsp:nvSpPr>
      <dsp:spPr>
        <a:xfrm rot="5400000">
          <a:off x="706272" y="1736222"/>
          <a:ext cx="2103769" cy="3500625"/>
        </a:xfrm>
        <a:prstGeom prst="corner">
          <a:avLst>
            <a:gd name="adj1" fmla="val 16120"/>
            <a:gd name="adj2" fmla="val 161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69834-F21C-4E2D-B2D0-DF573E096979}">
      <dsp:nvSpPr>
        <dsp:cNvPr id="0" name=""/>
        <dsp:cNvSpPr/>
      </dsp:nvSpPr>
      <dsp:spPr>
        <a:xfrm>
          <a:off x="402317" y="2820855"/>
          <a:ext cx="3723501" cy="277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CULTUUR-</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GEVOELIGHEID</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actieve nieuwsgierigheid naar andere culturen;</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analyse en aanvaarding van culturele verschillen;</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het overwinnen van vooroordelen;</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beoordeling van de eigen cultuur en de bereidheid tot interculturele samenwerking</a:t>
          </a:r>
          <a:endPar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02317" y="2820855"/>
        <a:ext cx="3723501" cy="2770261"/>
      </dsp:txXfrm>
    </dsp:sp>
    <dsp:sp modelId="{8B171D0F-FB5E-40C2-9FE1-A44F00BB68AF}">
      <dsp:nvSpPr>
        <dsp:cNvPr id="0" name=""/>
        <dsp:cNvSpPr/>
      </dsp:nvSpPr>
      <dsp:spPr>
        <a:xfrm>
          <a:off x="2919186" y="1478502"/>
          <a:ext cx="596298" cy="596298"/>
        </a:xfrm>
        <a:prstGeom prst="triangle">
          <a:avLst>
            <a:gd name="adj" fmla="val 1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808FF-1B32-4A46-81B3-F9EAF87617FB}">
      <dsp:nvSpPr>
        <dsp:cNvPr id="0" name=""/>
        <dsp:cNvSpPr/>
      </dsp:nvSpPr>
      <dsp:spPr>
        <a:xfrm rot="5400000">
          <a:off x="4856759" y="778852"/>
          <a:ext cx="2103769" cy="3500625"/>
        </a:xfrm>
        <a:prstGeom prst="corner">
          <a:avLst>
            <a:gd name="adj1" fmla="val 16120"/>
            <a:gd name="adj2" fmla="val 161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C0FE4-B03F-43A5-B8F2-341B3F74B418}">
      <dsp:nvSpPr>
        <dsp:cNvPr id="0" name=""/>
        <dsp:cNvSpPr/>
      </dsp:nvSpPr>
      <dsp:spPr>
        <a:xfrm>
          <a:off x="4538250" y="1853789"/>
          <a:ext cx="3655900" cy="277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CULTUREEL</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BEWUSTZIJN</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kennis over culturele verschillen;</a:t>
          </a:r>
          <a:endPar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de </a:t>
          </a:r>
          <a:r>
            <a:rPr lang="en-US" sz="1400" b="0" kern="1200" dirty="0" err="1">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vaardigheid</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om de waarde van wederzijdse verrijking als gevolg van positieve interculturele interacties in te zien; </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kennis van de werking van verschillende factoren die bepalend zijn voor de vorming van stereotypen en vooroordelen</a:t>
          </a:r>
          <a:endPar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538250" y="1853789"/>
        <a:ext cx="3655900" cy="2770261"/>
      </dsp:txXfrm>
    </dsp:sp>
    <dsp:sp modelId="{C12BA792-EFD7-41CA-9BC3-5D2B35F0C786}">
      <dsp:nvSpPr>
        <dsp:cNvPr id="0" name=""/>
        <dsp:cNvSpPr/>
      </dsp:nvSpPr>
      <dsp:spPr>
        <a:xfrm>
          <a:off x="7069672" y="521132"/>
          <a:ext cx="596298" cy="596298"/>
        </a:xfrm>
        <a:prstGeom prst="triangle">
          <a:avLst>
            <a:gd name="adj" fmla="val 1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F1E2A-5F5B-4F28-8527-D05FD9CD5AC1}">
      <dsp:nvSpPr>
        <dsp:cNvPr id="0" name=""/>
        <dsp:cNvSpPr/>
      </dsp:nvSpPr>
      <dsp:spPr>
        <a:xfrm rot="5400000">
          <a:off x="9007245" y="-178517"/>
          <a:ext cx="2103769" cy="3500625"/>
        </a:xfrm>
        <a:prstGeom prst="corner">
          <a:avLst>
            <a:gd name="adj1" fmla="val 16120"/>
            <a:gd name="adj2" fmla="val 161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886A6-FA34-4264-802F-9E795CC7245A}">
      <dsp:nvSpPr>
        <dsp:cNvPr id="0" name=""/>
        <dsp:cNvSpPr/>
      </dsp:nvSpPr>
      <dsp:spPr>
        <a:xfrm>
          <a:off x="8656073" y="867415"/>
          <a:ext cx="3160384" cy="277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INTERCULTURELE</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COMPETENTIE</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Complex van: </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kennis van de eigen en andere culturen en hun dragers;</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vaardigheden voor gemakkelijke en doeltreffende communicatie en interactie met vertegenwoordigers van verschillende culturen;</a:t>
          </a:r>
          <a:endPar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positieve attitudes en houdingen tegenover de andere cultuur en haar dragers, gebaseerd op respect en tolerantie.</a:t>
          </a:r>
          <a:endParaRPr lang="ru-RU" sz="14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8656073" y="867415"/>
        <a:ext cx="3160384" cy="27702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32E61-A549-4007-9F01-BC33C52D0A9B}">
      <dsp:nvSpPr>
        <dsp:cNvPr id="0" name=""/>
        <dsp:cNvSpPr/>
      </dsp:nvSpPr>
      <dsp:spPr>
        <a:xfrm>
          <a:off x="21672" y="23676"/>
          <a:ext cx="2138601" cy="817031"/>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Ontkenning</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verschillen</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430188" y="23676"/>
        <a:ext cx="1321570" cy="817031"/>
      </dsp:txXfrm>
    </dsp:sp>
    <dsp:sp modelId="{86A16FA6-1D72-4E87-8E08-ACAAAEB43677}">
      <dsp:nvSpPr>
        <dsp:cNvPr id="0" name=""/>
        <dsp:cNvSpPr/>
      </dsp:nvSpPr>
      <dsp:spPr>
        <a:xfrm>
          <a:off x="1914064" y="0"/>
          <a:ext cx="2138601" cy="85544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Bescherming tegen</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verschillen</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2341784" y="0"/>
        <a:ext cx="1283161" cy="855440"/>
      </dsp:txXfrm>
    </dsp:sp>
    <dsp:sp modelId="{FEB965A0-F281-4409-871B-33665BDE42F6}">
      <dsp:nvSpPr>
        <dsp:cNvPr id="0" name=""/>
        <dsp:cNvSpPr/>
      </dsp:nvSpPr>
      <dsp:spPr>
        <a:xfrm>
          <a:off x="3728518" y="0"/>
          <a:ext cx="2300429" cy="85544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Minimalisatie</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van de verschillen</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4156238" y="0"/>
        <a:ext cx="1444989" cy="855440"/>
      </dsp:txXfrm>
    </dsp:sp>
    <dsp:sp modelId="{FA1FC841-72D1-46E9-B57D-5D5245BE8E46}">
      <dsp:nvSpPr>
        <dsp:cNvPr id="0" name=""/>
        <dsp:cNvSpPr/>
      </dsp:nvSpPr>
      <dsp:spPr>
        <a:xfrm>
          <a:off x="6047489" y="0"/>
          <a:ext cx="2138601" cy="85544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100000"/>
            </a:lnSpc>
            <a:spcBef>
              <a:spcPct val="0"/>
            </a:spcBef>
            <a:spcAft>
              <a:spcPts val="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Het accepteren van</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100000"/>
            </a:lnSpc>
            <a:spcBef>
              <a:spcPct val="0"/>
            </a:spcBef>
            <a:spcAft>
              <a:spcPts val="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verschillen</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6475209" y="0"/>
        <a:ext cx="1283161" cy="855440"/>
      </dsp:txXfrm>
    </dsp:sp>
    <dsp:sp modelId="{E8183429-59FF-4B3B-9539-3FDE145081C4}">
      <dsp:nvSpPr>
        <dsp:cNvPr id="0" name=""/>
        <dsp:cNvSpPr/>
      </dsp:nvSpPr>
      <dsp:spPr>
        <a:xfrm>
          <a:off x="7865830" y="0"/>
          <a:ext cx="2138601" cy="85544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Tahoma" panose="020B0604030504040204" pitchFamily="34" charset="0"/>
              <a:ea typeface="Tahoma" panose="020B0604030504040204" pitchFamily="34" charset="0"/>
              <a:cs typeface="Tahoma" panose="020B0604030504040204" pitchFamily="34" charset="0"/>
            </a:rPr>
            <a:t>Aanpassing</a:t>
          </a:r>
          <a:r>
            <a:rPr lang="en-US" sz="1200" kern="1200" dirty="0">
              <a:latin typeface="Tahoma" panose="020B0604030504040204" pitchFamily="34" charset="0"/>
              <a:ea typeface="Tahoma" panose="020B0604030504040204" pitchFamily="34" charset="0"/>
              <a:cs typeface="Tahoma" panose="020B0604030504040204" pitchFamily="34" charset="0"/>
            </a:rPr>
            <a:t> </a:t>
          </a:r>
          <a:r>
            <a:rPr lang="en-US" sz="1200" kern="1200" dirty="0" err="1">
              <a:latin typeface="Tahoma" panose="020B0604030504040204" pitchFamily="34" charset="0"/>
              <a:ea typeface="Tahoma" panose="020B0604030504040204" pitchFamily="34" charset="0"/>
              <a:cs typeface="Tahoma" panose="020B0604030504040204" pitchFamily="34" charset="0"/>
            </a:rPr>
            <a:t>aan</a:t>
          </a:r>
          <a:r>
            <a:rPr lang="en-US" sz="1200" kern="1200" dirty="0">
              <a:latin typeface="Tahoma" panose="020B0604030504040204" pitchFamily="34" charset="0"/>
              <a:ea typeface="Tahoma" panose="020B0604030504040204" pitchFamily="34" charset="0"/>
              <a:cs typeface="Tahoma" panose="020B0604030504040204" pitchFamily="34" charset="0"/>
            </a:rPr>
            <a:t> de verschillen</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8293550" y="0"/>
        <a:ext cx="1283161" cy="855440"/>
      </dsp:txXfrm>
    </dsp:sp>
    <dsp:sp modelId="{ADFA863A-5CBD-4A94-AAE0-B235480D5542}">
      <dsp:nvSpPr>
        <dsp:cNvPr id="0" name=""/>
        <dsp:cNvSpPr/>
      </dsp:nvSpPr>
      <dsp:spPr>
        <a:xfrm>
          <a:off x="9732570" y="0"/>
          <a:ext cx="2138601" cy="85544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Integratie van de verschillen</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10160290" y="0"/>
        <a:ext cx="1283161" cy="855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D967-FA1E-42D2-AB1C-6120C2FFD831}">
      <dsp:nvSpPr>
        <dsp:cNvPr id="0" name=""/>
        <dsp:cNvSpPr/>
      </dsp:nvSpPr>
      <dsp:spPr>
        <a:xfrm>
          <a:off x="0" y="0"/>
          <a:ext cx="4477577" cy="655517"/>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ETNOCENTRISCHE FASE</a:t>
          </a:r>
          <a:endParaRPr lang="bg-BG"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27759" y="0"/>
        <a:ext cx="3822060" cy="655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02E08-31A2-4381-A5FD-AF7A7BA10BB4}">
      <dsp:nvSpPr>
        <dsp:cNvPr id="0" name=""/>
        <dsp:cNvSpPr/>
      </dsp:nvSpPr>
      <dsp:spPr>
        <a:xfrm>
          <a:off x="0" y="508209"/>
          <a:ext cx="4401428" cy="652115"/>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ETNO-RELATIEVE FASE</a:t>
          </a:r>
          <a:endParaRPr lang="bg-BG"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26058" y="508209"/>
        <a:ext cx="3749313" cy="6521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37C1B-C7DF-41F8-A30D-5C65237741E6}">
      <dsp:nvSpPr>
        <dsp:cNvPr id="0" name=""/>
        <dsp:cNvSpPr/>
      </dsp:nvSpPr>
      <dsp:spPr>
        <a:xfrm>
          <a:off x="869" y="175056"/>
          <a:ext cx="3741529" cy="4489834"/>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Ontkenning van verschillen </a:t>
          </a:r>
        </a:p>
        <a:p>
          <a:pPr marL="0" lvl="0" indent="0" algn="r" defTabSz="622300">
            <a:lnSpc>
              <a:spcPct val="90000"/>
            </a:lnSpc>
            <a:spcBef>
              <a:spcPct val="0"/>
            </a:spcBef>
            <a:spcAft>
              <a:spcPct val="35000"/>
            </a:spcAft>
            <a:buNone/>
          </a:pP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1465809" y="1641735"/>
        <a:ext cx="3681664" cy="748305"/>
      </dsp:txXfrm>
    </dsp:sp>
    <dsp:sp modelId="{AF8AB0BC-3547-42D3-88AE-A330C1B7622E}">
      <dsp:nvSpPr>
        <dsp:cNvPr id="0" name=""/>
        <dsp:cNvSpPr/>
      </dsp:nvSpPr>
      <dsp:spPr>
        <a:xfrm>
          <a:off x="749175" y="175056"/>
          <a:ext cx="2787439" cy="44898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Wij staan niet toe dat </a:t>
          </a:r>
          <a:r>
            <a:rPr lang="en-US" sz="1600" kern="1200" dirty="0" err="1">
              <a:latin typeface="Tahoma" panose="020B0604030504040204" pitchFamily="34" charset="0"/>
              <a:ea typeface="Tahoma" panose="020B0604030504040204" pitchFamily="34" charset="0"/>
              <a:cs typeface="Tahoma" panose="020B0604030504040204" pitchFamily="34" charset="0"/>
            </a:rPr>
            <a:t>onze</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kinderen</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communiceren</a:t>
          </a:r>
          <a:r>
            <a:rPr lang="en-US" sz="1600" kern="1200" dirty="0">
              <a:latin typeface="Tahoma" panose="020B0604030504040204" pitchFamily="34" charset="0"/>
              <a:ea typeface="Tahoma" panose="020B0604030504040204" pitchFamily="34" charset="0"/>
              <a:cs typeface="Tahoma" panose="020B0604030504040204" pitchFamily="34" charset="0"/>
            </a:rPr>
            <a:t> en spelen met de kinderen van migrantengezinnen die in het nabijgelegen flatgebouw wonen. We kennen ze helemaal niet, ze zijn erg achterdochtig.</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749175" y="175056"/>
        <a:ext cx="2787439" cy="4489834"/>
      </dsp:txXfrm>
    </dsp:sp>
    <dsp:sp modelId="{D69D7325-D69B-4E57-8C94-196009ACB174}">
      <dsp:nvSpPr>
        <dsp:cNvPr id="0" name=""/>
        <dsp:cNvSpPr/>
      </dsp:nvSpPr>
      <dsp:spPr>
        <a:xfrm>
          <a:off x="3873351" y="175056"/>
          <a:ext cx="3741529" cy="4489834"/>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Bescherming tegen verschillen</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2406672" y="1641735"/>
        <a:ext cx="3681664" cy="748305"/>
      </dsp:txXfrm>
    </dsp:sp>
    <dsp:sp modelId="{22E1BF13-B075-413F-A1F4-1ADB1534E66D}">
      <dsp:nvSpPr>
        <dsp:cNvPr id="0" name=""/>
        <dsp:cNvSpPr/>
      </dsp:nvSpPr>
      <dsp:spPr>
        <a:xfrm rot="5400000">
          <a:off x="3562248" y="3742234"/>
          <a:ext cx="659621" cy="561229"/>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F884B-6C55-4B05-AF10-3334E6B96C64}">
      <dsp:nvSpPr>
        <dsp:cNvPr id="0" name=""/>
        <dsp:cNvSpPr/>
      </dsp:nvSpPr>
      <dsp:spPr>
        <a:xfrm>
          <a:off x="4621657" y="175056"/>
          <a:ext cx="2787439" cy="44898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Ze kleden zich vreemd, vooral vrouwen, hun taal is onverstaanbaar. Ze komen vaak samen met andere mensen uit hun gemeenschap. Het zijn </a:t>
          </a:r>
          <a:r>
            <a:rPr lang="en-US" sz="1600" kern="1200" dirty="0" err="1">
              <a:latin typeface="Tahoma" panose="020B0604030504040204" pitchFamily="34" charset="0"/>
              <a:ea typeface="Tahoma" panose="020B0604030504040204" pitchFamily="34" charset="0"/>
              <a:cs typeface="Tahoma" panose="020B0604030504040204" pitchFamily="34" charset="0"/>
            </a:rPr>
            <a:t>moslims</a:t>
          </a:r>
          <a:r>
            <a:rPr lang="en-US" sz="1600" kern="1200" dirty="0">
              <a:latin typeface="Tahoma" panose="020B0604030504040204" pitchFamily="34" charset="0"/>
              <a:ea typeface="Tahoma" panose="020B0604030504040204" pitchFamily="34" charset="0"/>
              <a:cs typeface="Tahoma" panose="020B0604030504040204" pitchFamily="34" charset="0"/>
            </a:rPr>
            <a:t> en ze hebben waarschijnlijk contacten met </a:t>
          </a:r>
          <a:r>
            <a:rPr lang="en-US" sz="1600" kern="1200" dirty="0" err="1">
              <a:latin typeface="Tahoma" panose="020B0604030504040204" pitchFamily="34" charset="0"/>
              <a:ea typeface="Tahoma" panose="020B0604030504040204" pitchFamily="34" charset="0"/>
              <a:cs typeface="Tahoma" panose="020B0604030504040204" pitchFamily="34" charset="0"/>
            </a:rPr>
            <a:t>verdachte</a:t>
          </a:r>
          <a:r>
            <a:rPr lang="en-US" sz="1600" kern="1200" dirty="0">
              <a:latin typeface="Tahoma" panose="020B0604030504040204" pitchFamily="34" charset="0"/>
              <a:ea typeface="Tahoma" panose="020B0604030504040204" pitchFamily="34" charset="0"/>
              <a:cs typeface="Tahoma" panose="020B0604030504040204" pitchFamily="34" charset="0"/>
            </a:rPr>
            <a:t>, radicale groepen</a:t>
          </a:r>
          <a:r>
            <a:rPr lang="bg-BG" sz="1600" kern="1200" dirty="0">
              <a:latin typeface="Tahoma" panose="020B0604030504040204" pitchFamily="34" charset="0"/>
              <a:ea typeface="Tahoma" panose="020B0604030504040204" pitchFamily="34" charset="0"/>
              <a:cs typeface="Tahoma" panose="020B0604030504040204" pitchFamily="34" charset="0"/>
            </a:rPr>
            <a:t>.</a:t>
          </a:r>
        </a:p>
      </dsp:txBody>
      <dsp:txXfrm>
        <a:off x="4621657" y="175056"/>
        <a:ext cx="2787439" cy="4489834"/>
      </dsp:txXfrm>
    </dsp:sp>
    <dsp:sp modelId="{86535164-6CE0-43BE-B05A-C49C0DC23A48}">
      <dsp:nvSpPr>
        <dsp:cNvPr id="0" name=""/>
        <dsp:cNvSpPr/>
      </dsp:nvSpPr>
      <dsp:spPr>
        <a:xfrm>
          <a:off x="7745834" y="175056"/>
          <a:ext cx="3741529" cy="4489834"/>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De verschillen minimaliseren</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6279155" y="1641735"/>
        <a:ext cx="3681664" cy="748305"/>
      </dsp:txXfrm>
    </dsp:sp>
    <dsp:sp modelId="{66E1CE6A-0277-4C8A-AF00-AA40CFD7C7F0}">
      <dsp:nvSpPr>
        <dsp:cNvPr id="0" name=""/>
        <dsp:cNvSpPr/>
      </dsp:nvSpPr>
      <dsp:spPr>
        <a:xfrm rot="5400000">
          <a:off x="7434731" y="3742234"/>
          <a:ext cx="659621" cy="561229"/>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C2933-EB86-4532-AF13-A091A7BD8B55}">
      <dsp:nvSpPr>
        <dsp:cNvPr id="0" name=""/>
        <dsp:cNvSpPr/>
      </dsp:nvSpPr>
      <dsp:spPr>
        <a:xfrm>
          <a:off x="8494140" y="175056"/>
          <a:ext cx="2787439" cy="44898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bg-B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Migrantenburen zijn respectvol en vriendelijk als we elkaar op straat tegenkomen. Hun kinderen gaan naar school en raken snel gewend aan onze manier van leven.</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8494140" y="175056"/>
        <a:ext cx="2787439" cy="4489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37C1B-C7DF-41F8-A30D-5C65237741E6}">
      <dsp:nvSpPr>
        <dsp:cNvPr id="0" name=""/>
        <dsp:cNvSpPr/>
      </dsp:nvSpPr>
      <dsp:spPr>
        <a:xfrm>
          <a:off x="869" y="175056"/>
          <a:ext cx="3741529" cy="4489834"/>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Aanvaarding van verschillen</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1465809" y="1641735"/>
        <a:ext cx="3681664" cy="748305"/>
      </dsp:txXfrm>
    </dsp:sp>
    <dsp:sp modelId="{AF8AB0BC-3547-42D3-88AE-A330C1B7622E}">
      <dsp:nvSpPr>
        <dsp:cNvPr id="0" name=""/>
        <dsp:cNvSpPr/>
      </dsp:nvSpPr>
      <dsp:spPr>
        <a:xfrm>
          <a:off x="749175" y="175056"/>
          <a:ext cx="2787439" cy="44898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We zijn gewend aan de aanwezigheid van migrantenburen. We staan op goede voet met elkaar. Zij respecteren de cultuur en respecteren hun tradities zonder die aan anderen op te leggen. Ze respecteren onze regels en manier van leven.</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749175" y="175056"/>
        <a:ext cx="2787439" cy="4489834"/>
      </dsp:txXfrm>
    </dsp:sp>
    <dsp:sp modelId="{D69D7325-D69B-4E57-8C94-196009ACB174}">
      <dsp:nvSpPr>
        <dsp:cNvPr id="0" name=""/>
        <dsp:cNvSpPr/>
      </dsp:nvSpPr>
      <dsp:spPr>
        <a:xfrm>
          <a:off x="3873351" y="175056"/>
          <a:ext cx="3741529" cy="4489834"/>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Aanpassing aan verschillen</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2406672" y="1641735"/>
        <a:ext cx="3681664" cy="748305"/>
      </dsp:txXfrm>
    </dsp:sp>
    <dsp:sp modelId="{22E1BF13-B075-413F-A1F4-1ADB1534E66D}">
      <dsp:nvSpPr>
        <dsp:cNvPr id="0" name=""/>
        <dsp:cNvSpPr/>
      </dsp:nvSpPr>
      <dsp:spPr>
        <a:xfrm rot="5400000">
          <a:off x="3562248" y="3742234"/>
          <a:ext cx="659621" cy="561229"/>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F884B-6C55-4B05-AF10-3334E6B96C64}">
      <dsp:nvSpPr>
        <dsp:cNvPr id="0" name=""/>
        <dsp:cNvSpPr/>
      </dsp:nvSpPr>
      <dsp:spPr>
        <a:xfrm>
          <a:off x="4621657" y="175056"/>
          <a:ext cx="2787439" cy="44898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Onze kinderen kunnen goed opschieten met de kinderen van migranten. Ze gaan samen naar school. Onze kinderen helpen hen als ze moeite hebben met de lessen.</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4621657" y="175056"/>
        <a:ext cx="2787439" cy="4489834"/>
      </dsp:txXfrm>
    </dsp:sp>
    <dsp:sp modelId="{86535164-6CE0-43BE-B05A-C49C0DC23A48}">
      <dsp:nvSpPr>
        <dsp:cNvPr id="0" name=""/>
        <dsp:cNvSpPr/>
      </dsp:nvSpPr>
      <dsp:spPr>
        <a:xfrm>
          <a:off x="7726004" y="184978"/>
          <a:ext cx="3741529" cy="4489834"/>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Integratie van verschillen</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6259325" y="1651658"/>
        <a:ext cx="3681664" cy="748305"/>
      </dsp:txXfrm>
    </dsp:sp>
    <dsp:sp modelId="{66E1CE6A-0277-4C8A-AF00-AA40CFD7C7F0}">
      <dsp:nvSpPr>
        <dsp:cNvPr id="0" name=""/>
        <dsp:cNvSpPr/>
      </dsp:nvSpPr>
      <dsp:spPr>
        <a:xfrm rot="5400000">
          <a:off x="7434731" y="3742234"/>
          <a:ext cx="659621" cy="561229"/>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C2933-EB86-4532-AF13-A091A7BD8B55}">
      <dsp:nvSpPr>
        <dsp:cNvPr id="0" name=""/>
        <dsp:cNvSpPr/>
      </dsp:nvSpPr>
      <dsp:spPr>
        <a:xfrm>
          <a:off x="8474310" y="184978"/>
          <a:ext cx="2787439" cy="44898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bg-B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Wij accepteren migrantenburen als deel van onze gemeenschap, in onze buurt.</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endParaRPr lang="bg-BG" sz="1400" kern="1200" dirty="0">
            <a:latin typeface="Tahoma" panose="020B0604030504040204" pitchFamily="34" charset="0"/>
            <a:ea typeface="Tahoma" panose="020B0604030504040204" pitchFamily="34" charset="0"/>
            <a:cs typeface="Tahoma" panose="020B0604030504040204" pitchFamily="34" charset="0"/>
          </a:endParaRPr>
        </a:p>
      </dsp:txBody>
      <dsp:txXfrm>
        <a:off x="8474310" y="184978"/>
        <a:ext cx="2787439" cy="44898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DD956-AE03-45D8-BA2A-D42B6367DE35}" type="datetimeFigureOut">
              <a:rPr lang="nl-NL" smtClean="0"/>
              <a:t>26-10-22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CA1CC-D8EC-47B8-BBC2-7C78BCC6FE0D}" type="slidenum">
              <a:rPr lang="nl-NL" smtClean="0"/>
              <a:t>‹nr.›</a:t>
            </a:fld>
            <a:endParaRPr lang="nl-NL"/>
          </a:p>
        </p:txBody>
      </p:sp>
    </p:spTree>
    <p:extLst>
      <p:ext uri="{BB962C8B-B14F-4D97-AF65-F5344CB8AC3E}">
        <p14:creationId xmlns:p14="http://schemas.microsoft.com/office/powerpoint/2010/main" val="8004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10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312863" y="1027113"/>
            <a:ext cx="4932362" cy="36988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bg1"/>
                </a:solidFill>
                <a:latin typeface="Arial" charset="0"/>
              </a:defRPr>
            </a:lvl1pPr>
            <a:lvl2pPr marL="742950" indent="-285750" eaLnBrk="0">
              <a:defRPr>
                <a:solidFill>
                  <a:schemeClr val="bg1"/>
                </a:solidFill>
                <a:latin typeface="Arial" charset="0"/>
              </a:defRPr>
            </a:lvl2pPr>
            <a:lvl3pPr marL="1143000" indent="-228600" eaLnBrk="0">
              <a:defRPr>
                <a:solidFill>
                  <a:schemeClr val="bg1"/>
                </a:solidFill>
                <a:latin typeface="Arial" charset="0"/>
              </a:defRPr>
            </a:lvl3pPr>
            <a:lvl4pPr marL="1600200" indent="-228600" eaLnBrk="0">
              <a:defRPr>
                <a:solidFill>
                  <a:schemeClr val="bg1"/>
                </a:solidFill>
                <a:latin typeface="Arial" charset="0"/>
              </a:defRPr>
            </a:lvl4pPr>
            <a:lvl5pPr marL="2057400" indent="-228600" eaLnBrk="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bg-BG" sz="1400" b="0" i="0" u="none" strike="noStrike" kern="0" cap="none" spc="0" normalizeH="0" baseline="0" noProof="0">
              <a:ln>
                <a:noFill/>
              </a:ln>
              <a:solidFill>
                <a:srgbClr val="FFFFFF"/>
              </a:solidFill>
              <a:effectLst/>
              <a:uLnTx/>
              <a:uFillTx/>
              <a:latin typeface="Arial" charset="0"/>
              <a:cs typeface="Arial"/>
              <a:sym typeface="Arial"/>
            </a:endParaRPr>
          </a:p>
        </p:txBody>
      </p:sp>
      <p:sp>
        <p:nvSpPr>
          <p:cNvPr id="34819" name="Rectangle 2"/>
          <p:cNvSpPr txBox="1">
            <a:spLocks noGrp="1" noChangeArrowheads="1"/>
          </p:cNvSpPr>
          <p:nvPr>
            <p:ph type="body"/>
          </p:nvPr>
        </p:nvSpPr>
        <p:spPr>
          <a:xfrm>
            <a:off x="1169988" y="5086350"/>
            <a:ext cx="5214937" cy="40957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2189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Malgun Gothic"/>
                <a:ea typeface="Malgun Gothic"/>
                <a:cs typeface="Malgun Gothic"/>
                <a:sym typeface="Malgun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000000"/>
              </a:solidFill>
              <a:effectLst/>
              <a:uLnTx/>
              <a:uFillTx/>
              <a:latin typeface="Malgun Gothic"/>
              <a:ea typeface="Malgun Gothic"/>
              <a:cs typeface="Malgun Gothic"/>
              <a:sym typeface="Malgun Gothic"/>
            </a:endParaRPr>
          </a:p>
        </p:txBody>
      </p:sp>
    </p:spTree>
    <p:extLst>
      <p:ext uri="{BB962C8B-B14F-4D97-AF65-F5344CB8AC3E}">
        <p14:creationId xmlns:p14="http://schemas.microsoft.com/office/powerpoint/2010/main" val="1768382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0"/>
        <p:cNvGrpSpPr/>
        <p:nvPr/>
      </p:nvGrpSpPr>
      <p:grpSpPr>
        <a:xfrm>
          <a:off x="0" y="0"/>
          <a:ext cx="0" cy="0"/>
          <a:chOff x="0" y="0"/>
          <a:chExt cx="0" cy="0"/>
        </a:xfrm>
      </p:grpSpPr>
      <p:pic>
        <p:nvPicPr>
          <p:cNvPr id="11" name="Google Shape;11;p13" descr="E:\002-KIMS BUSINESS\007-02-Fullslidesppt-Contents\20161206\02-\color-pencil.png"/>
          <p:cNvPicPr preferRelativeResize="0"/>
          <p:nvPr/>
        </p:nvPicPr>
        <p:blipFill rotWithShape="1">
          <a:blip r:embed="rId2">
            <a:alphaModFix/>
          </a:blip>
          <a:srcRect/>
          <a:stretch/>
        </p:blipFill>
        <p:spPr>
          <a:xfrm>
            <a:off x="0" y="3940048"/>
            <a:ext cx="12192000" cy="2917952"/>
          </a:xfrm>
          <a:prstGeom prst="rect">
            <a:avLst/>
          </a:prstGeom>
          <a:solidFill>
            <a:schemeClr val="lt1"/>
          </a:solidFill>
          <a:ln>
            <a:noFill/>
          </a:ln>
        </p:spPr>
      </p:pic>
      <p:sp>
        <p:nvSpPr>
          <p:cNvPr id="12" name="Google Shape;12;p13"/>
          <p:cNvSpPr txBox="1">
            <a:spLocks noGrp="1"/>
          </p:cNvSpPr>
          <p:nvPr>
            <p:ph type="body" idx="1"/>
          </p:nvPr>
        </p:nvSpPr>
        <p:spPr>
          <a:xfrm>
            <a:off x="0" y="1087632"/>
            <a:ext cx="12192000" cy="782619"/>
          </a:xfrm>
          <a:prstGeom prst="rect">
            <a:avLst/>
          </a:prstGeom>
          <a:noFill/>
          <a:ln>
            <a:noFill/>
          </a:ln>
        </p:spPr>
        <p:txBody>
          <a:bodyPr spcFirstLastPara="1" wrap="square" lIns="91425" tIns="45700" rIns="91425" bIns="45700" anchor="ctr" anchorCtr="0">
            <a:noAutofit/>
          </a:bodyPr>
          <a:lstStyle>
            <a:lvl1pPr marL="609585" marR="0" lvl="0" indent="-304792" algn="ctr" rtl="0">
              <a:lnSpc>
                <a:spcPct val="100000"/>
              </a:lnSpc>
              <a:spcBef>
                <a:spcPts val="960"/>
              </a:spcBef>
              <a:spcAft>
                <a:spcPts val="0"/>
              </a:spcAft>
              <a:buClr>
                <a:schemeClr val="accent3"/>
              </a:buClr>
              <a:buSzPts val="3600"/>
              <a:buFont typeface="Arial"/>
              <a:buNone/>
              <a:defRPr sz="4800" b="1"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body" idx="2"/>
          </p:nvPr>
        </p:nvSpPr>
        <p:spPr>
          <a:xfrm>
            <a:off x="-197" y="187025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accent3"/>
              </a:buClr>
              <a:buSzPts val="1400"/>
              <a:buFont typeface="Arial"/>
              <a:buNone/>
              <a:defRPr sz="1867"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8371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6"/>
          <p:cNvSpPr/>
          <p:nvPr/>
        </p:nvSpPr>
        <p:spPr>
          <a:xfrm>
            <a:off x="0" y="0"/>
            <a:ext cx="12192000" cy="6858000"/>
          </a:xfrm>
          <a:prstGeom prst="rect">
            <a:avLst/>
          </a:prstGeom>
          <a:solidFill>
            <a:schemeClr val="lt1">
              <a:alpha val="75686"/>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3" name="Google Shape;73;p26"/>
          <p:cNvSpPr/>
          <p:nvPr/>
        </p:nvSpPr>
        <p:spPr>
          <a:xfrm>
            <a:off x="0" y="0"/>
            <a:ext cx="12192000" cy="1316765"/>
          </a:xfrm>
          <a:prstGeom prst="rect">
            <a:avLst/>
          </a:prstGeom>
          <a:solidFill>
            <a:schemeClr val="lt1">
              <a:alpha val="69803"/>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4" name="Google Shape;74;p26"/>
          <p:cNvSpPr txBox="1">
            <a:spLocks noGrp="1"/>
          </p:cNvSpPr>
          <p:nvPr>
            <p:ph type="body" idx="1"/>
          </p:nvPr>
        </p:nvSpPr>
        <p:spPr>
          <a:xfrm>
            <a:off x="0" y="68627"/>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5" name="Google Shape;75;p26"/>
          <p:cNvSpPr txBox="1">
            <a:spLocks noGrp="1"/>
          </p:cNvSpPr>
          <p:nvPr>
            <p:ph type="body" idx="2"/>
          </p:nvPr>
        </p:nvSpPr>
        <p:spPr>
          <a:xfrm>
            <a:off x="0" y="836712"/>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6" name="Google Shape;76;p26"/>
          <p:cNvSpPr/>
          <p:nvPr/>
        </p:nvSpPr>
        <p:spPr>
          <a:xfrm>
            <a:off x="0" y="3717032"/>
            <a:ext cx="12192000" cy="2468893"/>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77" name="Google Shape;77;p26"/>
          <p:cNvPicPr preferRelativeResize="0"/>
          <p:nvPr/>
        </p:nvPicPr>
        <p:blipFill rotWithShape="1">
          <a:blip r:embed="rId3">
            <a:alphaModFix/>
          </a:blip>
          <a:srcRect/>
          <a:stretch/>
        </p:blipFill>
        <p:spPr>
          <a:xfrm>
            <a:off x="3129600" y="1652733"/>
            <a:ext cx="5560851" cy="3047000"/>
          </a:xfrm>
          <a:prstGeom prst="rect">
            <a:avLst/>
          </a:prstGeom>
          <a:noFill/>
          <a:ln>
            <a:noFill/>
          </a:ln>
        </p:spPr>
      </p:pic>
      <p:sp>
        <p:nvSpPr>
          <p:cNvPr id="78" name="Google Shape;78;p26"/>
          <p:cNvSpPr>
            <a:spLocks noGrp="1"/>
          </p:cNvSpPr>
          <p:nvPr>
            <p:ph type="pic" idx="3"/>
          </p:nvPr>
        </p:nvSpPr>
        <p:spPr>
          <a:xfrm>
            <a:off x="4072262" y="1796819"/>
            <a:ext cx="3690423" cy="2400267"/>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313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79"/>
        <p:cNvGrpSpPr/>
        <p:nvPr/>
      </p:nvGrpSpPr>
      <p:grpSpPr>
        <a:xfrm>
          <a:off x="0" y="0"/>
          <a:ext cx="0" cy="0"/>
          <a:chOff x="0" y="0"/>
          <a:chExt cx="0" cy="0"/>
        </a:xfrm>
      </p:grpSpPr>
      <p:sp>
        <p:nvSpPr>
          <p:cNvPr id="80" name="Google Shape;80;p27"/>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67"/>
              </a:spcBef>
              <a:spcAft>
                <a:spcPts val="0"/>
              </a:spcAft>
              <a:buClr>
                <a:schemeClr val="dk1"/>
              </a:buClr>
              <a:buSzPts val="4000"/>
              <a:buFont typeface="Arial"/>
              <a:buNone/>
              <a:defRPr sz="5333"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1" name="Google Shape;81;p27"/>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82" name="Google Shape;82;p27" descr="D:\Fullppt\PNG이미지\모니터.png"/>
          <p:cNvPicPr preferRelativeResize="0"/>
          <p:nvPr/>
        </p:nvPicPr>
        <p:blipFill rotWithShape="1">
          <a:blip r:embed="rId2">
            <a:alphaModFix/>
          </a:blip>
          <a:srcRect/>
          <a:stretch/>
        </p:blipFill>
        <p:spPr>
          <a:xfrm>
            <a:off x="4649258" y="3236980"/>
            <a:ext cx="2893484" cy="2885017"/>
          </a:xfrm>
          <a:prstGeom prst="rect">
            <a:avLst/>
          </a:prstGeom>
          <a:noFill/>
          <a:ln>
            <a:noFill/>
          </a:ln>
        </p:spPr>
      </p:pic>
      <p:sp>
        <p:nvSpPr>
          <p:cNvPr id="83" name="Google Shape;83;p27"/>
          <p:cNvSpPr>
            <a:spLocks noGrp="1"/>
          </p:cNvSpPr>
          <p:nvPr>
            <p:ph type="pic" idx="3"/>
          </p:nvPr>
        </p:nvSpPr>
        <p:spPr>
          <a:xfrm>
            <a:off x="4790354" y="3367577"/>
            <a:ext cx="2626535" cy="1789615"/>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pic>
        <p:nvPicPr>
          <p:cNvPr id="84" name="Google Shape;84;p27" descr="E:\002-KIMS BUSINESS\007-02-Fullslidesppt-Contents\20161206\02-\color-pencil2.png"/>
          <p:cNvPicPr preferRelativeResize="0"/>
          <p:nvPr/>
        </p:nvPicPr>
        <p:blipFill rotWithShape="1">
          <a:blip r:embed="rId3">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349363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spTree>
      <p:nvGrpSpPr>
        <p:cNvPr id="1" name="Shape 85"/>
        <p:cNvGrpSpPr/>
        <p:nvPr/>
      </p:nvGrpSpPr>
      <p:grpSpPr>
        <a:xfrm>
          <a:off x="0" y="0"/>
          <a:ext cx="0" cy="0"/>
          <a:chOff x="0" y="0"/>
          <a:chExt cx="0" cy="0"/>
        </a:xfrm>
      </p:grpSpPr>
      <p:sp>
        <p:nvSpPr>
          <p:cNvPr id="86" name="Google Shape;86;p28"/>
          <p:cNvSpPr txBox="1">
            <a:spLocks noGrp="1"/>
          </p:cNvSpPr>
          <p:nvPr>
            <p:ph type="body" idx="1"/>
          </p:nvPr>
        </p:nvSpPr>
        <p:spPr>
          <a:xfrm>
            <a:off x="6745072" y="626219"/>
            <a:ext cx="5446928" cy="174666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rgbClr val="3F3F3F"/>
              </a:buClr>
              <a:buSzPts val="3600"/>
              <a:buFont typeface="Arial"/>
              <a:buNone/>
              <a:defRPr sz="4800"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7" name="Google Shape;87;p28"/>
          <p:cNvSpPr txBox="1">
            <a:spLocks noGrp="1"/>
          </p:cNvSpPr>
          <p:nvPr>
            <p:ph type="body" idx="2"/>
          </p:nvPr>
        </p:nvSpPr>
        <p:spPr>
          <a:xfrm>
            <a:off x="6745072" y="2372883"/>
            <a:ext cx="5446928" cy="384043"/>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8" name="Google Shape;88;p28"/>
          <p:cNvSpPr>
            <a:spLocks noGrp="1"/>
          </p:cNvSpPr>
          <p:nvPr>
            <p:ph type="pic" idx="3"/>
          </p:nvPr>
        </p:nvSpPr>
        <p:spPr>
          <a:xfrm>
            <a:off x="1" y="0"/>
            <a:ext cx="3791744" cy="685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89" name="Google Shape;89;p28"/>
          <p:cNvSpPr/>
          <p:nvPr/>
        </p:nvSpPr>
        <p:spPr>
          <a:xfrm>
            <a:off x="3791744" y="0"/>
            <a:ext cx="2329328" cy="6858000"/>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73276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bg>
      <p:bgPr>
        <a:solidFill>
          <a:schemeClr val="accent2"/>
        </a:solidFill>
        <a:effectLst/>
      </p:bgPr>
    </p:bg>
    <p:spTree>
      <p:nvGrpSpPr>
        <p:cNvPr id="1" name="Shape 90"/>
        <p:cNvGrpSpPr/>
        <p:nvPr/>
      </p:nvGrpSpPr>
      <p:grpSpPr>
        <a:xfrm>
          <a:off x="0" y="0"/>
          <a:ext cx="0" cy="0"/>
          <a:chOff x="0" y="0"/>
          <a:chExt cx="0" cy="0"/>
        </a:xfrm>
      </p:grpSpPr>
      <p:sp>
        <p:nvSpPr>
          <p:cNvPr id="91" name="Google Shape;91;p29"/>
          <p:cNvSpPr txBox="1">
            <a:spLocks noGrp="1"/>
          </p:cNvSpPr>
          <p:nvPr>
            <p:ph type="body" idx="1"/>
          </p:nvPr>
        </p:nvSpPr>
        <p:spPr>
          <a:xfrm>
            <a:off x="6745072" y="2546432"/>
            <a:ext cx="5446928" cy="174666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2" name="Google Shape;92;p29"/>
          <p:cNvSpPr>
            <a:spLocks noGrp="1"/>
          </p:cNvSpPr>
          <p:nvPr>
            <p:ph type="pic" idx="2"/>
          </p:nvPr>
        </p:nvSpPr>
        <p:spPr>
          <a:xfrm>
            <a:off x="0" y="0"/>
            <a:ext cx="5999989" cy="3384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93" name="Google Shape;93;p29"/>
          <p:cNvSpPr>
            <a:spLocks noGrp="1"/>
          </p:cNvSpPr>
          <p:nvPr>
            <p:ph type="pic" idx="3"/>
          </p:nvPr>
        </p:nvSpPr>
        <p:spPr>
          <a:xfrm>
            <a:off x="0" y="3474000"/>
            <a:ext cx="5999989" cy="3384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0894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spTree>
      <p:nvGrpSpPr>
        <p:cNvPr id="1" name="Shape 94"/>
        <p:cNvGrpSpPr/>
        <p:nvPr/>
      </p:nvGrpSpPr>
      <p:grpSpPr>
        <a:xfrm>
          <a:off x="0" y="0"/>
          <a:ext cx="0" cy="0"/>
          <a:chOff x="0" y="0"/>
          <a:chExt cx="0" cy="0"/>
        </a:xfrm>
      </p:grpSpPr>
      <p:sp>
        <p:nvSpPr>
          <p:cNvPr id="95" name="Google Shape;95;p30"/>
          <p:cNvSpPr>
            <a:spLocks noGrp="1"/>
          </p:cNvSpPr>
          <p:nvPr>
            <p:ph type="pic" idx="2"/>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9940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31"/>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80"/>
              </a:spcBef>
              <a:spcAft>
                <a:spcPts val="0"/>
              </a:spcAft>
              <a:buClr>
                <a:srgbClr val="262626"/>
              </a:buClr>
              <a:buSzPts val="4050"/>
              <a:buFont typeface="Arial"/>
              <a:buNone/>
              <a:defRPr sz="5400" b="0" i="0" u="none" strike="noStrike" cap="none">
                <a:solidFill>
                  <a:srgbClr val="262626"/>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83831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3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0" name="Google Shape;100;p32"/>
          <p:cNvSpPr/>
          <p:nvPr/>
        </p:nvSpPr>
        <p:spPr>
          <a:xfrm>
            <a:off x="472011" y="1508786"/>
            <a:ext cx="3799787" cy="4865561"/>
          </a:xfrm>
          <a:prstGeom prst="roundRect">
            <a:avLst>
              <a:gd name="adj" fmla="val 3968"/>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01" name="Google Shape;101;p32"/>
          <p:cNvSpPr/>
          <p:nvPr/>
        </p:nvSpPr>
        <p:spPr>
          <a:xfrm>
            <a:off x="709243" y="1796667"/>
            <a:ext cx="144693" cy="4320631"/>
          </a:xfrm>
          <a:prstGeom prst="roundRect">
            <a:avLst>
              <a:gd name="adj" fmla="val 50000"/>
            </a:avLst>
          </a:prstGeom>
          <a:solidFill>
            <a:schemeClr val="lt1">
              <a:alpha val="40784"/>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02" name="Google Shape;102;p32"/>
          <p:cNvSpPr/>
          <p:nvPr/>
        </p:nvSpPr>
        <p:spPr>
          <a:xfrm rot="5400000">
            <a:off x="3456857" y="1650935"/>
            <a:ext cx="669775" cy="669775"/>
          </a:xfrm>
          <a:prstGeom prst="halfFrame">
            <a:avLst>
              <a:gd name="adj1" fmla="val 23728"/>
              <a:gd name="adj2" fmla="val 24642"/>
            </a:avLst>
          </a:prstGeom>
          <a:solidFill>
            <a:schemeClr val="lt1">
              <a:alpha val="22745"/>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Tree>
    <p:extLst>
      <p:ext uri="{BB962C8B-B14F-4D97-AF65-F5344CB8AC3E}">
        <p14:creationId xmlns:p14="http://schemas.microsoft.com/office/powerpoint/2010/main" val="3316763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1325563"/>
          </a:xfrm>
          <a:prstGeom prst="rect">
            <a:avLst/>
          </a:prstGeo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845127" y="1828801"/>
            <a:ext cx="10515600" cy="4351337"/>
          </a:xfrm>
          <a:prstGeom prst="rect">
            <a:avLst/>
          </a:prstGeo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15763BD-F787-48E1-AAA3-DF445FB200FE}" type="datetimeFigureOut">
              <a:rPr lang="bg-BG" smtClean="0"/>
              <a:t>26.10.2022 г.</a:t>
            </a:fld>
            <a:endParaRPr lang="bg-BG"/>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bg-BG"/>
          </a:p>
        </p:txBody>
      </p:sp>
      <p:sp>
        <p:nvSpPr>
          <p:cNvPr id="6" name="Slide Number Placeholder 5"/>
          <p:cNvSpPr>
            <a:spLocks noGrp="1"/>
          </p:cNvSpPr>
          <p:nvPr>
            <p:ph type="sldNum" sz="quarter" idx="12"/>
          </p:nvPr>
        </p:nvSpPr>
        <p:spPr>
          <a:xfrm>
            <a:off x="8617527" y="6356351"/>
            <a:ext cx="2743200" cy="365125"/>
          </a:xfrm>
          <a:prstGeom prst="rect">
            <a:avLst/>
          </a:prstGeom>
        </p:spPr>
        <p:txBody>
          <a:bodyPr/>
          <a:lstStyle/>
          <a:p>
            <a:fld id="{331E82FF-3D4E-4671-BCF2-C5415093BD4F}" type="slidenum">
              <a:rPr lang="bg-BG" smtClean="0"/>
              <a:t>‹nr.›</a:t>
            </a:fld>
            <a:endParaRPr lang="bg-BG"/>
          </a:p>
        </p:txBody>
      </p:sp>
    </p:spTree>
    <p:extLst>
      <p:ext uri="{BB962C8B-B14F-4D97-AF65-F5344CB8AC3E}">
        <p14:creationId xmlns:p14="http://schemas.microsoft.com/office/powerpoint/2010/main" val="3930510355"/>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a:xfrm>
            <a:off x="609600" y="6356352"/>
            <a:ext cx="2844800" cy="365125"/>
          </a:xfrm>
          <a:prstGeom prst="rect">
            <a:avLst/>
          </a:prstGeom>
        </p:spPr>
        <p:txBody>
          <a:bodyPr/>
          <a:lstStyle/>
          <a:p>
            <a:pPr>
              <a:defRPr/>
            </a:pPr>
            <a:fld id="{6934C909-88A0-4162-AE5E-829F79E9C12B}" type="datetimeFigureOut">
              <a:rPr lang="en-US" smtClean="0"/>
              <a:pPr>
                <a:defRPr/>
              </a:pPr>
              <a:t>10/26/2022</a:t>
            </a:fld>
            <a:endParaRPr lang="en-US"/>
          </a:p>
        </p:txBody>
      </p:sp>
      <p:sp>
        <p:nvSpPr>
          <p:cNvPr id="3" name="Контейнер за долния колонтитул 2"/>
          <p:cNvSpPr>
            <a:spLocks noGrp="1"/>
          </p:cNvSpPr>
          <p:nvPr>
            <p:ph type="ftr" sz="quarter" idx="11"/>
          </p:nvPr>
        </p:nvSpPr>
        <p:spPr>
          <a:xfrm>
            <a:off x="4165600" y="6356352"/>
            <a:ext cx="3860800" cy="365125"/>
          </a:xfrm>
          <a:prstGeom prst="rect">
            <a:avLst/>
          </a:prstGeom>
        </p:spPr>
        <p:txBody>
          <a:bodyPr/>
          <a:lstStyle/>
          <a:p>
            <a:pPr>
              <a:defRPr/>
            </a:pPr>
            <a:endParaRPr lang="en-US"/>
          </a:p>
        </p:txBody>
      </p:sp>
      <p:sp>
        <p:nvSpPr>
          <p:cNvPr id="4" name="Контейнер за номер на слайда 3"/>
          <p:cNvSpPr>
            <a:spLocks noGrp="1"/>
          </p:cNvSpPr>
          <p:nvPr>
            <p:ph type="sldNum" sz="quarter" idx="12"/>
          </p:nvPr>
        </p:nvSpPr>
        <p:spPr>
          <a:xfrm>
            <a:off x="8737600" y="6356352"/>
            <a:ext cx="2844800" cy="365125"/>
          </a:xfrm>
          <a:prstGeom prst="rect">
            <a:avLst/>
          </a:prstGeom>
        </p:spPr>
        <p:txBody>
          <a:bodyPr/>
          <a:lstStyle/>
          <a:p>
            <a:pPr>
              <a:defRPr/>
            </a:pPr>
            <a:fld id="{6D50EEDD-BC57-4F74-8438-A4282BE47D7A}" type="slidenum">
              <a:rPr lang="en-US" smtClean="0"/>
              <a:pPr>
                <a:defRPr/>
              </a:pPr>
              <a:t>‹nr.›</a:t>
            </a:fld>
            <a:endParaRPr lang="en-US"/>
          </a:p>
        </p:txBody>
      </p:sp>
    </p:spTree>
    <p:extLst>
      <p:ext uri="{BB962C8B-B14F-4D97-AF65-F5344CB8AC3E}">
        <p14:creationId xmlns:p14="http://schemas.microsoft.com/office/powerpoint/2010/main" val="272151129"/>
      </p:ext>
    </p:extLst>
  </p:cSld>
  <p:clrMapOvr>
    <a:masterClrMapping/>
  </p:clrMapOvr>
  <p:transition spd="slow">
    <p:pull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0"/>
        <p:cNvGrpSpPr/>
        <p:nvPr/>
      </p:nvGrpSpPr>
      <p:grpSpPr>
        <a:xfrm>
          <a:off x="0" y="0"/>
          <a:ext cx="0" cy="0"/>
          <a:chOff x="0" y="0"/>
          <a:chExt cx="0" cy="0"/>
        </a:xfrm>
      </p:grpSpPr>
      <p:pic>
        <p:nvPicPr>
          <p:cNvPr id="11" name="Google Shape;11;p13" descr="E:\002-KIMS BUSINESS\007-02-Fullslidesppt-Contents\20161206\02-\color-pencil.png"/>
          <p:cNvPicPr preferRelativeResize="0"/>
          <p:nvPr/>
        </p:nvPicPr>
        <p:blipFill rotWithShape="1">
          <a:blip r:embed="rId2">
            <a:alphaModFix/>
          </a:blip>
          <a:srcRect/>
          <a:stretch/>
        </p:blipFill>
        <p:spPr>
          <a:xfrm>
            <a:off x="0" y="3940048"/>
            <a:ext cx="12192000" cy="2917952"/>
          </a:xfrm>
          <a:prstGeom prst="rect">
            <a:avLst/>
          </a:prstGeom>
          <a:solidFill>
            <a:schemeClr val="lt1"/>
          </a:solidFill>
          <a:ln>
            <a:noFill/>
          </a:ln>
        </p:spPr>
      </p:pic>
      <p:sp>
        <p:nvSpPr>
          <p:cNvPr id="12" name="Google Shape;12;p13"/>
          <p:cNvSpPr txBox="1">
            <a:spLocks noGrp="1"/>
          </p:cNvSpPr>
          <p:nvPr>
            <p:ph type="body" idx="1"/>
          </p:nvPr>
        </p:nvSpPr>
        <p:spPr>
          <a:xfrm>
            <a:off x="0" y="1087632"/>
            <a:ext cx="12192000" cy="782619"/>
          </a:xfrm>
          <a:prstGeom prst="rect">
            <a:avLst/>
          </a:prstGeom>
          <a:noFill/>
          <a:ln>
            <a:noFill/>
          </a:ln>
        </p:spPr>
        <p:txBody>
          <a:bodyPr spcFirstLastPara="1" wrap="square" lIns="91425" tIns="45700" rIns="91425" bIns="45700" anchor="ctr" anchorCtr="0">
            <a:noAutofit/>
          </a:bodyPr>
          <a:lstStyle>
            <a:lvl1pPr marL="609585" marR="0" lvl="0" indent="-304792" algn="ctr" rtl="0">
              <a:lnSpc>
                <a:spcPct val="100000"/>
              </a:lnSpc>
              <a:spcBef>
                <a:spcPts val="960"/>
              </a:spcBef>
              <a:spcAft>
                <a:spcPts val="0"/>
              </a:spcAft>
              <a:buClr>
                <a:schemeClr val="accent3"/>
              </a:buClr>
              <a:buSzPts val="3600"/>
              <a:buFont typeface="Arial"/>
              <a:buNone/>
              <a:defRPr sz="4800" b="1"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body" idx="2"/>
          </p:nvPr>
        </p:nvSpPr>
        <p:spPr>
          <a:xfrm>
            <a:off x="-197" y="187025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accent3"/>
              </a:buClr>
              <a:buSzPts val="1400"/>
              <a:buFont typeface="Arial"/>
              <a:buNone/>
              <a:defRPr sz="1867"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7433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 name="Google Shape;26;p17"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3623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2"/>
        <p:cNvGrpSpPr/>
        <p:nvPr/>
      </p:nvGrpSpPr>
      <p:grpSpPr>
        <a:xfrm>
          <a:off x="0" y="0"/>
          <a:ext cx="0" cy="0"/>
          <a:chOff x="0" y="0"/>
          <a:chExt cx="0" cy="0"/>
        </a:xfrm>
      </p:grpSpPr>
      <p:sp>
        <p:nvSpPr>
          <p:cNvPr id="33" name="Google Shape;33;p19"/>
          <p:cNvSpPr/>
          <p:nvPr/>
        </p:nvSpPr>
        <p:spPr>
          <a:xfrm>
            <a:off x="5088809" y="3352278"/>
            <a:ext cx="1728193" cy="3530996"/>
          </a:xfrm>
          <a:custGeom>
            <a:avLst/>
            <a:gdLst/>
            <a:ahLst/>
            <a:cxnLst/>
            <a:rect l="l" t="t" r="r" b="b"/>
            <a:pathLst>
              <a:path w="3292922" h="6728001" extrusionOk="0">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rgbClr val="BFBFBF">
              <a:alpha val="69803"/>
            </a:srgb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4" name="Google Shape;34;p1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 name="Google Shape;35;p19"/>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6" name="Google Shape;36;p19"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280344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Basic Layout">
  <p:cSld name="7_Basic Layout">
    <p:spTree>
      <p:nvGrpSpPr>
        <p:cNvPr id="1" name="Shape 37"/>
        <p:cNvGrpSpPr/>
        <p:nvPr/>
      </p:nvGrpSpPr>
      <p:grpSpPr>
        <a:xfrm>
          <a:off x="0" y="0"/>
          <a:ext cx="0" cy="0"/>
          <a:chOff x="0" y="0"/>
          <a:chExt cx="0" cy="0"/>
        </a:xfrm>
      </p:grpSpPr>
      <p:sp>
        <p:nvSpPr>
          <p:cNvPr id="38" name="Google Shape;38;p2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20"/>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7400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asic Layout">
  <p:cSld name="3_Basic Layout">
    <p:bg>
      <p:bgPr>
        <a:solidFill>
          <a:schemeClr val="accent3"/>
        </a:solid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67"/>
              </a:spcBef>
              <a:spcAft>
                <a:spcPts val="0"/>
              </a:spcAft>
              <a:buClr>
                <a:schemeClr val="lt1"/>
              </a:buClr>
              <a:buSzPts val="4000"/>
              <a:buFont typeface="Arial"/>
              <a:buNone/>
              <a:defRPr sz="5333"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 name="Google Shape;42;p21"/>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43" name="Google Shape;43;p21"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393641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44"/>
        <p:cNvGrpSpPr/>
        <p:nvPr/>
      </p:nvGrpSpPr>
      <p:grpSpPr>
        <a:xfrm>
          <a:off x="0" y="0"/>
          <a:ext cx="0" cy="0"/>
          <a:chOff x="0" y="0"/>
          <a:chExt cx="0" cy="0"/>
        </a:xfrm>
      </p:grpSpPr>
      <p:sp>
        <p:nvSpPr>
          <p:cNvPr id="45" name="Google Shape;45;p22"/>
          <p:cNvSpPr/>
          <p:nvPr/>
        </p:nvSpPr>
        <p:spPr>
          <a:xfrm>
            <a:off x="0" y="4389107"/>
            <a:ext cx="12192000" cy="2468893"/>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6" name="Google Shape;46;p22"/>
          <p:cNvSpPr txBox="1">
            <a:spLocks noGrp="1"/>
          </p:cNvSpPr>
          <p:nvPr>
            <p:ph type="body" idx="1"/>
          </p:nvPr>
        </p:nvSpPr>
        <p:spPr>
          <a:xfrm>
            <a:off x="719403" y="4838133"/>
            <a:ext cx="4153583" cy="157084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767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spTree>
      <p:nvGrpSpPr>
        <p:cNvPr id="1" name="Shape 47"/>
        <p:cNvGrpSpPr/>
        <p:nvPr/>
      </p:nvGrpSpPr>
      <p:grpSpPr>
        <a:xfrm>
          <a:off x="0" y="0"/>
          <a:ext cx="0" cy="0"/>
          <a:chOff x="0" y="0"/>
          <a:chExt cx="0" cy="0"/>
        </a:xfrm>
      </p:grpSpPr>
      <p:sp>
        <p:nvSpPr>
          <p:cNvPr id="48" name="Google Shape;48;p23"/>
          <p:cNvSpPr>
            <a:spLocks noGrp="1"/>
          </p:cNvSpPr>
          <p:nvPr>
            <p:ph type="pic" idx="2"/>
          </p:nvPr>
        </p:nvSpPr>
        <p:spPr>
          <a:xfrm>
            <a:off x="649610" y="1678931"/>
            <a:ext cx="3167743" cy="4555069"/>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49" name="Google Shape;49;p23"/>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0" name="Google Shape;50;p23"/>
          <p:cNvSpPr txBox="1">
            <a:spLocks noGrp="1"/>
          </p:cNvSpPr>
          <p:nvPr>
            <p:ph type="body" idx="3"/>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 name="Google Shape;51;p23"/>
          <p:cNvSpPr>
            <a:spLocks noGrp="1"/>
          </p:cNvSpPr>
          <p:nvPr>
            <p:ph type="pic" idx="4"/>
          </p:nvPr>
        </p:nvSpPr>
        <p:spPr>
          <a:xfrm>
            <a:off x="4022495"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2" name="Google Shape;52;p23"/>
          <p:cNvSpPr>
            <a:spLocks noGrp="1"/>
          </p:cNvSpPr>
          <p:nvPr>
            <p:ph type="pic" idx="5"/>
          </p:nvPr>
        </p:nvSpPr>
        <p:spPr>
          <a:xfrm>
            <a:off x="6595552"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3" name="Google Shape;53;p23"/>
          <p:cNvSpPr>
            <a:spLocks noGrp="1"/>
          </p:cNvSpPr>
          <p:nvPr>
            <p:ph type="pic" idx="6"/>
          </p:nvPr>
        </p:nvSpPr>
        <p:spPr>
          <a:xfrm>
            <a:off x="9168608"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4" name="Google Shape;54;p23"/>
          <p:cNvSpPr/>
          <p:nvPr/>
        </p:nvSpPr>
        <p:spPr>
          <a:xfrm>
            <a:off x="4022495" y="4965171"/>
            <a:ext cx="2400000" cy="1268829"/>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5" name="Google Shape;55;p23"/>
          <p:cNvSpPr/>
          <p:nvPr/>
        </p:nvSpPr>
        <p:spPr>
          <a:xfrm>
            <a:off x="6595552" y="4965171"/>
            <a:ext cx="2400000" cy="1268829"/>
          </a:xfrm>
          <a:prstGeom prst="rect">
            <a:avLst/>
          </a:prstGeom>
          <a:solidFill>
            <a:schemeClr val="accent4"/>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6" name="Google Shape;56;p23"/>
          <p:cNvSpPr/>
          <p:nvPr/>
        </p:nvSpPr>
        <p:spPr>
          <a:xfrm>
            <a:off x="9168608" y="4965171"/>
            <a:ext cx="2400000" cy="1268829"/>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334833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0" name="Google Shape;60;p24"/>
          <p:cNvSpPr>
            <a:spLocks noGrp="1"/>
          </p:cNvSpPr>
          <p:nvPr>
            <p:ph type="pic" idx="3"/>
          </p:nvPr>
        </p:nvSpPr>
        <p:spPr>
          <a:xfrm>
            <a:off x="4856142" y="1699523"/>
            <a:ext cx="2649569"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1" name="Google Shape;61;p24"/>
          <p:cNvSpPr>
            <a:spLocks noGrp="1"/>
          </p:cNvSpPr>
          <p:nvPr>
            <p:ph type="pic" idx="4"/>
          </p:nvPr>
        </p:nvSpPr>
        <p:spPr>
          <a:xfrm>
            <a:off x="7505083" y="1699523"/>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2" name="Google Shape;62;p24"/>
          <p:cNvSpPr>
            <a:spLocks noGrp="1"/>
          </p:cNvSpPr>
          <p:nvPr>
            <p:ph type="pic" idx="5"/>
          </p:nvPr>
        </p:nvSpPr>
        <p:spPr>
          <a:xfrm>
            <a:off x="9847693" y="1699523"/>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3" name="Google Shape;63;p24"/>
          <p:cNvSpPr>
            <a:spLocks noGrp="1"/>
          </p:cNvSpPr>
          <p:nvPr>
            <p:ph type="pic" idx="6"/>
          </p:nvPr>
        </p:nvSpPr>
        <p:spPr>
          <a:xfrm>
            <a:off x="4851280" y="3952861"/>
            <a:ext cx="2649569"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4" name="Google Shape;64;p24"/>
          <p:cNvSpPr>
            <a:spLocks noGrp="1"/>
          </p:cNvSpPr>
          <p:nvPr>
            <p:ph type="pic" idx="7"/>
          </p:nvPr>
        </p:nvSpPr>
        <p:spPr>
          <a:xfrm>
            <a:off x="7500220" y="3952861"/>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5" name="Google Shape;65;p24"/>
          <p:cNvSpPr>
            <a:spLocks noGrp="1"/>
          </p:cNvSpPr>
          <p:nvPr>
            <p:ph type="pic" idx="8"/>
          </p:nvPr>
        </p:nvSpPr>
        <p:spPr>
          <a:xfrm>
            <a:off x="9842831" y="3952861"/>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6" name="Google Shape;66;p24"/>
          <p:cNvSpPr/>
          <p:nvPr/>
        </p:nvSpPr>
        <p:spPr>
          <a:xfrm>
            <a:off x="1" y="1696861"/>
            <a:ext cx="4859363" cy="4512000"/>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48224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7"/>
        <p:cNvGrpSpPr/>
        <p:nvPr/>
      </p:nvGrpSpPr>
      <p:grpSpPr>
        <a:xfrm>
          <a:off x="0" y="0"/>
          <a:ext cx="0" cy="0"/>
          <a:chOff x="0" y="0"/>
          <a:chExt cx="0" cy="0"/>
        </a:xfrm>
      </p:grpSpPr>
      <p:sp>
        <p:nvSpPr>
          <p:cNvPr id="68" name="Google Shape;68;p25"/>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9" name="Google Shape;69;p25"/>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0" name="Google Shape;70;p25"/>
          <p:cNvSpPr>
            <a:spLocks noGrp="1"/>
          </p:cNvSpPr>
          <p:nvPr>
            <p:ph type="pic" idx="3"/>
          </p:nvPr>
        </p:nvSpPr>
        <p:spPr>
          <a:xfrm>
            <a:off x="6576053" y="1652733"/>
            <a:ext cx="4991945" cy="4581267"/>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10783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196404870"/>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57389747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body" idx="1"/>
          </p:nvPr>
        </p:nvSpPr>
        <p:spPr>
          <a:xfrm>
            <a:off x="178419" y="1052497"/>
            <a:ext cx="11736039" cy="3328695"/>
          </a:xfrm>
          <a:prstGeom prst="rect">
            <a:avLst/>
          </a:prstGeom>
          <a:noFill/>
          <a:ln>
            <a:noFill/>
          </a:ln>
        </p:spPr>
        <p:txBody>
          <a:bodyPr spcFirstLastPara="1" wrap="square" lIns="121900" tIns="60933" rIns="121900" bIns="60933" anchor="ctr" anchorCtr="0">
            <a:noAutofit/>
          </a:bodyPr>
          <a:lstStyle/>
          <a:p>
            <a:pPr marL="374217" marR="449569" indent="374217">
              <a:spcBef>
                <a:spcPts val="0"/>
              </a:spcBef>
            </a:pPr>
            <a:endParaRPr lang="en-US"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2667" dirty="0" err="1">
                <a:latin typeface="Tahoma" panose="020B0604030504040204" pitchFamily="34" charset="0"/>
                <a:ea typeface="Tahoma" panose="020B0604030504040204" pitchFamily="34" charset="0"/>
                <a:cs typeface="Tahoma" panose="020B0604030504040204" pitchFamily="34" charset="0"/>
              </a:rPr>
              <a:t>TEACHmi</a:t>
            </a:r>
            <a:r>
              <a:rPr lang="en-US" sz="2667" dirty="0">
                <a:latin typeface="Tahoma" panose="020B0604030504040204" pitchFamily="34" charset="0"/>
                <a:ea typeface="Tahoma" panose="020B0604030504040204" pitchFamily="34" charset="0"/>
                <a:cs typeface="Tahoma" panose="020B0604030504040204" pitchFamily="34" charset="0"/>
              </a:rPr>
              <a:t> – VOORBEREIDING VAN LEERKRACHTEN VOOR </a:t>
            </a: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2667" dirty="0">
                <a:latin typeface="Tahoma" panose="020B0604030504040204" pitchFamily="34" charset="0"/>
                <a:ea typeface="Tahoma" panose="020B0604030504040204" pitchFamily="34" charset="0"/>
                <a:cs typeface="Tahoma" panose="020B0604030504040204" pitchFamily="34" charset="0"/>
              </a:rPr>
              <a:t>INCLUSIE IN MULTICULTURELE SCHOLEN</a:t>
            </a: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1600" dirty="0">
                <a:latin typeface="Tahoma" panose="020B0604030504040204" pitchFamily="34" charset="0"/>
                <a:ea typeface="Tahoma" panose="020B0604030504040204" pitchFamily="34" charset="0"/>
                <a:cs typeface="Tahoma" panose="020B0604030504040204" pitchFamily="34" charset="0"/>
              </a:rPr>
              <a:t>PROJECTNUMMER - 612216-EPP-1-2019-1-EL-EPPKA3-IPI-SOC-IN OVEREENKOMSTNUMMER - 612216</a:t>
            </a:r>
            <a:endParaRPr lang="bg-BG" sz="1600" dirty="0">
              <a:latin typeface="Tahoma" panose="020B0604030504040204" pitchFamily="34" charset="0"/>
              <a:ea typeface="Tahoma" panose="020B0604030504040204" pitchFamily="34" charset="0"/>
              <a:cs typeface="Tahoma" panose="020B0604030504040204" pitchFamily="34" charset="0"/>
            </a:endParaRPr>
          </a:p>
        </p:txBody>
      </p:sp>
      <p:pic>
        <p:nvPicPr>
          <p:cNvPr id="113" name="Google Shape;113;p1" descr="C:\Users\UserA\Documents\ERASMUS+\2019\APPROVED PROJECTS\TEACHMI 2019\logosbeneficaireserasmusright_en.jpg"/>
          <p:cNvPicPr preferRelativeResize="0"/>
          <p:nvPr/>
        </p:nvPicPr>
        <p:blipFill rotWithShape="1">
          <a:blip r:embed="rId3">
            <a:alphaModFix/>
          </a:blip>
          <a:srcRect/>
          <a:stretch/>
        </p:blipFill>
        <p:spPr>
          <a:xfrm>
            <a:off x="47328" y="88064"/>
            <a:ext cx="3647449" cy="748649"/>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6672064" y="260648"/>
            <a:ext cx="4978541" cy="791849"/>
          </a:xfrm>
          <a:prstGeom prst="rect">
            <a:avLst/>
          </a:prstGeom>
          <a:noFill/>
          <a:ln>
            <a:noFill/>
          </a:ln>
        </p:spPr>
      </p:pic>
      <p:pic>
        <p:nvPicPr>
          <p:cNvPr id="116" name="Google Shape;116;p1"/>
          <p:cNvPicPr preferRelativeResize="0"/>
          <p:nvPr/>
        </p:nvPicPr>
        <p:blipFill rotWithShape="1">
          <a:blip r:embed="rId5">
            <a:alphaModFix/>
          </a:blip>
          <a:srcRect/>
          <a:stretch/>
        </p:blipFill>
        <p:spPr>
          <a:xfrm>
            <a:off x="4943873" y="416097"/>
            <a:ext cx="1511300" cy="50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77362"/>
            <a:ext cx="12192000" cy="628337"/>
          </a:xfrm>
        </p:spPr>
        <p:txBody>
          <a:bodyPr/>
          <a:lstStyle/>
          <a:p>
            <a:pPr marL="0" indent="0" algn="just">
              <a:spcBef>
                <a:spcPts val="0"/>
              </a:spcBef>
            </a:pPr>
            <a:r>
              <a:rPr lang="en-US" sz="2400" b="1" dirty="0">
                <a:latin typeface="Tahoma" panose="020B0604030504040204" pitchFamily="34" charset="0"/>
                <a:ea typeface="Tahoma" panose="020B0604030504040204" pitchFamily="34" charset="0"/>
                <a:cs typeface="Tahoma" panose="020B0604030504040204" pitchFamily="34" charset="0"/>
              </a:rPr>
              <a:t>Theoretische definities</a:t>
            </a:r>
          </a:p>
        </p:txBody>
      </p:sp>
      <p:sp>
        <p:nvSpPr>
          <p:cNvPr id="3" name="Текстов контейнер 2"/>
          <p:cNvSpPr>
            <a:spLocks noGrp="1"/>
          </p:cNvSpPr>
          <p:nvPr>
            <p:ph type="body" idx="2"/>
          </p:nvPr>
        </p:nvSpPr>
        <p:spPr>
          <a:xfrm>
            <a:off x="7800898" y="1058671"/>
            <a:ext cx="4131733" cy="2035868"/>
          </a:xfrm>
        </p:spPr>
        <p:txBody>
          <a:bodyPr/>
          <a:lstStyle/>
          <a:p>
            <a:pPr marL="0" indent="0"/>
            <a:r>
              <a:rPr lang="en-US" sz="2133" b="1" dirty="0">
                <a:solidFill>
                  <a:schemeClr val="accent2"/>
                </a:solidFill>
                <a:latin typeface="Tahoma" panose="020B0604030504040204" pitchFamily="34" charset="0"/>
                <a:ea typeface="Tahoma" panose="020B0604030504040204" pitchFamily="34" charset="0"/>
                <a:cs typeface="Tahoma" panose="020B0604030504040204" pitchFamily="34" charset="0"/>
              </a:rPr>
              <a:t>Racisme en discriminatie komen meestal voor op institutioneel niveau</a:t>
            </a:r>
            <a:r>
              <a:rPr lang="bg-BG" sz="2133"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sp>
        <p:nvSpPr>
          <p:cNvPr id="5" name="Закръглен правоъгълник 4"/>
          <p:cNvSpPr/>
          <p:nvPr/>
        </p:nvSpPr>
        <p:spPr>
          <a:xfrm>
            <a:off x="366751" y="1058671"/>
            <a:ext cx="7434147" cy="20358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defTabSz="1219170">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RACISME</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 ongelijkheid van ras en etnische groepen blijft niet beperkt tot individuele discriminatie, maar heeft gevolgen voor het werk van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instellingen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zoals</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de school,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politie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of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rechtbank</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die de persoon benaderen op grond van zijn etniciteit</a:t>
            </a:r>
            <a:r>
              <a:rPr lang="ru-RU"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Закръглен правоъгълник 5"/>
          <p:cNvSpPr/>
          <p:nvPr/>
        </p:nvSpPr>
        <p:spPr>
          <a:xfrm>
            <a:off x="1229112" y="3923992"/>
            <a:ext cx="10150088" cy="20849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defTabSz="1219170">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DISCRIMINATIE</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Elk gedrag dat gebaseerd is op verschillen op grond van etnische of sociale verwantschap en dat niet afhangt van individuele bekwaamheden, kwaliteiten of verdiensten, noch van het specifieke gedrag van het individu</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Uitsluiting van een persoon of groep van sociale voorrechten en handelingen</a:t>
            </a:r>
            <a:r>
              <a:rPr lang="ru-RU"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defTabSz="1219170">
              <a:buClr>
                <a:srgbClr val="000000"/>
              </a:buClr>
            </a:pP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Стрелка нагоре и надолу 6"/>
          <p:cNvSpPr/>
          <p:nvPr/>
        </p:nvSpPr>
        <p:spPr>
          <a:xfrm>
            <a:off x="5590479" y="2894362"/>
            <a:ext cx="1258848" cy="1427356"/>
          </a:xfrm>
          <a:prstGeom prst="up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buClr>
                <a:srgbClr val="000000"/>
              </a:buClr>
            </a:pPr>
            <a:endParaRPr lang="bg-BG" sz="1867" kern="0">
              <a:solidFill>
                <a:srgbClr val="000000"/>
              </a:solidFill>
              <a:latin typeface="Arial"/>
              <a:sym typeface="Arial"/>
            </a:endParaRPr>
          </a:p>
        </p:txBody>
      </p:sp>
    </p:spTree>
    <p:extLst>
      <p:ext uri="{BB962C8B-B14F-4D97-AF65-F5344CB8AC3E}">
        <p14:creationId xmlns:p14="http://schemas.microsoft.com/office/powerpoint/2010/main" val="93492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33358"/>
            <a:ext cx="12192000" cy="640671"/>
          </a:xfrm>
        </p:spPr>
        <p:txBody>
          <a:bodyPr/>
          <a:lstStyle/>
          <a:p>
            <a:pPr marL="0" indent="0"/>
            <a:r>
              <a:rPr lang="en-US" sz="2400" b="1" dirty="0">
                <a:latin typeface="Tahoma" panose="020B0604030504040204" pitchFamily="34" charset="0"/>
                <a:ea typeface="Tahoma" panose="020B0604030504040204" pitchFamily="34" charset="0"/>
                <a:cs typeface="Tahoma" panose="020B0604030504040204" pitchFamily="34" charset="0"/>
              </a:rPr>
              <a:t>VOORBEELDEN</a:t>
            </a:r>
            <a:endParaRPr lang="bg-BG"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1754598" y="2072451"/>
            <a:ext cx="6593839" cy="1207051"/>
          </a:xfrm>
        </p:spPr>
        <p:txBody>
          <a:bodyPr/>
          <a:lstStyle/>
          <a:p>
            <a:pPr marL="0" indent="0" algn="just">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Je voldoet aan alle criteria voor de functie,</a:t>
            </a:r>
          </a:p>
          <a:p>
            <a:pPr marL="0" indent="0" algn="just">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maar je kunt niet worden benoemd - hoe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wil</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je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dat</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ouders een leraar accepteren die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uit</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spcBef>
                <a:spcPts val="0"/>
              </a:spcBef>
            </a:pP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minderheidsgroep</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komt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Картина 3"/>
          <p:cNvPicPr>
            <a:picLocks noChangeAspect="1"/>
          </p:cNvPicPr>
          <p:nvPr/>
        </p:nvPicPr>
        <p:blipFill>
          <a:blip r:embed="rId2"/>
          <a:stretch>
            <a:fillRect/>
          </a:stretch>
        </p:blipFill>
        <p:spPr>
          <a:xfrm>
            <a:off x="8193669" y="932723"/>
            <a:ext cx="3631580" cy="2421053"/>
          </a:xfrm>
          <a:prstGeom prst="rect">
            <a:avLst/>
          </a:prstGeom>
          <a:ln>
            <a:noFill/>
          </a:ln>
          <a:effectLst>
            <a:softEdge rad="112500"/>
          </a:effectLst>
        </p:spPr>
      </p:pic>
      <p:sp>
        <p:nvSpPr>
          <p:cNvPr id="5" name="Текстово поле 4"/>
          <p:cNvSpPr txBox="1"/>
          <p:nvPr/>
        </p:nvSpPr>
        <p:spPr>
          <a:xfrm>
            <a:off x="8355209" y="2943407"/>
            <a:ext cx="3065263" cy="338554"/>
          </a:xfrm>
          <a:prstGeom prst="rect">
            <a:avLst/>
          </a:prstGeom>
          <a:noFill/>
        </p:spPr>
        <p:txBody>
          <a:bodyPr wrap="none" rtlCol="0">
            <a:spAutoFit/>
          </a:bodyPr>
          <a:lstStyle/>
          <a:p>
            <a:pPr defTabSz="1219170">
              <a:buClr>
                <a:srgbClr val="000000"/>
              </a:buClr>
            </a:pPr>
            <a:r>
              <a:rPr lang="en-GB" sz="1600" kern="0" dirty="0">
                <a:solidFill>
                  <a:srgbClr val="CBCBCB">
                    <a:lumMod val="50000"/>
                  </a:srgbClr>
                </a:solidFill>
                <a:latin typeface="Tahoma" panose="020B0604030504040204" pitchFamily="34" charset="0"/>
                <a:ea typeface="Tahoma" panose="020B0604030504040204" pitchFamily="34" charset="0"/>
                <a:cs typeface="Tahoma" panose="020B0604030504040204" pitchFamily="34" charset="0"/>
                <a:sym typeface="Arial"/>
              </a:rPr>
              <a:t>https://www.webmiastoto.com/</a:t>
            </a:r>
            <a:endParaRPr lang="bg-BG" sz="1867" kern="0" dirty="0">
              <a:solidFill>
                <a:srgbClr val="CBCBCB">
                  <a:lumMod val="50000"/>
                </a:srgbClr>
              </a:solidFill>
              <a:latin typeface="Arial"/>
              <a:cs typeface="Arial"/>
              <a:sym typeface="Arial"/>
            </a:endParaRPr>
          </a:p>
        </p:txBody>
      </p:sp>
      <p:pic>
        <p:nvPicPr>
          <p:cNvPr id="6" name="Картина 5"/>
          <p:cNvPicPr>
            <a:picLocks noChangeAspect="1"/>
          </p:cNvPicPr>
          <p:nvPr/>
        </p:nvPicPr>
        <p:blipFill>
          <a:blip r:embed="rId3"/>
          <a:stretch>
            <a:fillRect/>
          </a:stretch>
        </p:blipFill>
        <p:spPr>
          <a:xfrm>
            <a:off x="387969" y="3332512"/>
            <a:ext cx="3607569" cy="2704016"/>
          </a:xfrm>
          <a:prstGeom prst="rect">
            <a:avLst/>
          </a:prstGeom>
          <a:ln>
            <a:noFill/>
          </a:ln>
          <a:effectLst>
            <a:softEdge rad="112500"/>
          </a:effectLst>
        </p:spPr>
      </p:pic>
      <p:sp>
        <p:nvSpPr>
          <p:cNvPr id="7" name="Текстово поле 6"/>
          <p:cNvSpPr txBox="1"/>
          <p:nvPr/>
        </p:nvSpPr>
        <p:spPr>
          <a:xfrm>
            <a:off x="787307" y="5667196"/>
            <a:ext cx="2746265" cy="338554"/>
          </a:xfrm>
          <a:prstGeom prst="rect">
            <a:avLst/>
          </a:prstGeom>
          <a:noFill/>
        </p:spPr>
        <p:txBody>
          <a:bodyPr wrap="none" rtlCol="0">
            <a:spAutoFit/>
          </a:bodyPr>
          <a:lstStyle/>
          <a:p>
            <a:pPr defTabSz="1219170">
              <a:buClr>
                <a:srgbClr val="000000"/>
              </a:buClr>
            </a:pPr>
            <a:r>
              <a:rPr lang="en-GB" sz="1600" kern="0" dirty="0">
                <a:solidFill>
                  <a:srgbClr val="EC771B">
                    <a:lumMod val="60000"/>
                    <a:lumOff val="40000"/>
                  </a:srgbClr>
                </a:solidFill>
                <a:latin typeface="Tahoma" panose="020B0604030504040204" pitchFamily="34" charset="0"/>
                <a:ea typeface="Tahoma" panose="020B0604030504040204" pitchFamily="34" charset="0"/>
                <a:cs typeface="Tahoma" panose="020B0604030504040204" pitchFamily="34" charset="0"/>
                <a:sym typeface="Arial"/>
              </a:rPr>
              <a:t>https://agromassidayu.com/</a:t>
            </a:r>
            <a:endParaRPr lang="bg-BG" sz="1600" kern="0" dirty="0">
              <a:solidFill>
                <a:srgbClr val="EC771B">
                  <a:lumMod val="60000"/>
                  <a:lumOff val="40000"/>
                </a:srgbClr>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9" name="Картина 8"/>
          <p:cNvPicPr>
            <a:picLocks noChangeAspect="1"/>
          </p:cNvPicPr>
          <p:nvPr/>
        </p:nvPicPr>
        <p:blipFill>
          <a:blip r:embed="rId4"/>
          <a:stretch>
            <a:fillRect/>
          </a:stretch>
        </p:blipFill>
        <p:spPr>
          <a:xfrm>
            <a:off x="7090936" y="3743748"/>
            <a:ext cx="4374525" cy="2348091"/>
          </a:xfrm>
          <a:prstGeom prst="rect">
            <a:avLst/>
          </a:prstGeom>
          <a:ln>
            <a:noFill/>
          </a:ln>
          <a:effectLst>
            <a:softEdge rad="112500"/>
          </a:effectLst>
        </p:spPr>
      </p:pic>
      <p:sp>
        <p:nvSpPr>
          <p:cNvPr id="10" name="Текстово поле 9"/>
          <p:cNvSpPr txBox="1"/>
          <p:nvPr/>
        </p:nvSpPr>
        <p:spPr>
          <a:xfrm>
            <a:off x="7783985" y="5775518"/>
            <a:ext cx="2924198" cy="338554"/>
          </a:xfrm>
          <a:prstGeom prst="rect">
            <a:avLst/>
          </a:prstGeom>
          <a:noFill/>
        </p:spPr>
        <p:txBody>
          <a:bodyPr wrap="none" rtlCol="0">
            <a:spAutoFit/>
          </a:bodyPr>
          <a:lstStyle/>
          <a:p>
            <a:pPr defTabSz="1219170">
              <a:buClr>
                <a:srgbClr val="000000"/>
              </a:buClr>
            </a:pPr>
            <a:r>
              <a:rPr lang="en-GB" sz="1600" kern="0" dirty="0">
                <a:solidFill>
                  <a:srgbClr val="1F497D">
                    <a:lumMod val="40000"/>
                    <a:lumOff val="60000"/>
                  </a:srgbClr>
                </a:solidFill>
                <a:latin typeface="Tahoma" panose="020B0604030504040204" pitchFamily="34" charset="0"/>
                <a:ea typeface="Tahoma" panose="020B0604030504040204" pitchFamily="34" charset="0"/>
                <a:cs typeface="Tahoma" panose="020B0604030504040204" pitchFamily="34" charset="0"/>
                <a:sym typeface="Arial"/>
              </a:rPr>
              <a:t>https://www.akoaypilipino.eu/</a:t>
            </a:r>
            <a:endParaRPr lang="bg-BG" sz="1600" kern="0" dirty="0">
              <a:solidFill>
                <a:srgbClr val="1F497D">
                  <a:lumMod val="40000"/>
                  <a:lumOff val="60000"/>
                </a:srgbClr>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1" name="Текстово поле 10"/>
          <p:cNvSpPr txBox="1"/>
          <p:nvPr/>
        </p:nvSpPr>
        <p:spPr>
          <a:xfrm>
            <a:off x="109779" y="932723"/>
            <a:ext cx="9078126" cy="954300"/>
          </a:xfrm>
          <a:prstGeom prst="rect">
            <a:avLst/>
          </a:prstGeom>
          <a:noFill/>
        </p:spPr>
        <p:txBody>
          <a:bodyPr wrap="none" rtlCol="0">
            <a:spAutoFit/>
          </a:bodyPr>
          <a:lstStyle/>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Onze school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onderwijst</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voornamelijk</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voor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leerlingen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‘van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hier</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Wij hebben niet de gewoonte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allochtone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studenten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te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stimuleren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om in te schrijven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defTabSz="1219170">
              <a:buClr>
                <a:srgbClr val="000000"/>
              </a:buClr>
            </a:pP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115312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 контейнер 5"/>
          <p:cNvSpPr>
            <a:spLocks noGrp="1"/>
          </p:cNvSpPr>
          <p:nvPr>
            <p:ph type="body" idx="2"/>
          </p:nvPr>
        </p:nvSpPr>
        <p:spPr/>
        <p:txBody>
          <a:bodyPr/>
          <a:lstStyle/>
          <a:p>
            <a:endParaRPr lang="bg-BG"/>
          </a:p>
        </p:txBody>
      </p:sp>
      <p:graphicFrame>
        <p:nvGraphicFramePr>
          <p:cNvPr id="8" name="Контейнер за съдържание 7"/>
          <p:cNvGraphicFramePr>
            <a:graphicFrameLocks noGrp="1"/>
          </p:cNvGraphicFramePr>
          <p:nvPr>
            <p:ph idx="4294967295"/>
            <p:extLst>
              <p:ext uri="{D42A27DB-BD31-4B8C-83A1-F6EECF244321}">
                <p14:modId xmlns:p14="http://schemas.microsoft.com/office/powerpoint/2010/main" val="2795331757"/>
              </p:ext>
            </p:extLst>
          </p:nvPr>
        </p:nvGraphicFramePr>
        <p:xfrm>
          <a:off x="0" y="740834"/>
          <a:ext cx="12022667"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54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06401" y="2358843"/>
            <a:ext cx="11379199" cy="604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bg1"/>
                </a:solidFill>
                <a:latin typeface="Arial" charset="0"/>
              </a:defRPr>
            </a:lvl1pPr>
            <a:lvl2pPr marL="742950" indent="-285750" eaLnBrk="0">
              <a:defRPr>
                <a:solidFill>
                  <a:schemeClr val="bg1"/>
                </a:solidFill>
                <a:latin typeface="Arial" charset="0"/>
              </a:defRPr>
            </a:lvl2pPr>
            <a:lvl3pPr marL="1143000" indent="-228600" eaLnBrk="0">
              <a:defRPr>
                <a:solidFill>
                  <a:schemeClr val="bg1"/>
                </a:solidFill>
                <a:latin typeface="Arial" charset="0"/>
              </a:defRPr>
            </a:lvl3pPr>
            <a:lvl4pPr marL="1600200" indent="-228600" eaLnBrk="0">
              <a:defRPr>
                <a:solidFill>
                  <a:schemeClr val="bg1"/>
                </a:solidFill>
                <a:latin typeface="Arial" charset="0"/>
              </a:defRPr>
            </a:lvl4pPr>
            <a:lvl5pPr marL="2057400" indent="-228600" eaLnBrk="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9pPr>
          </a:lstStyle>
          <a:p>
            <a:pPr defTabSz="1219170" eaLnBrk="1">
              <a:buClr>
                <a:srgbClr val="000000"/>
              </a:buClr>
            </a:pPr>
            <a:endParaRPr lang="bg-BG" sz="1271" kern="0">
              <a:solidFill>
                <a:srgbClr val="FFFFFF"/>
              </a:solidFill>
              <a:cs typeface="Arial"/>
              <a:sym typeface="Arial"/>
            </a:endParaRPr>
          </a:p>
        </p:txBody>
      </p:sp>
      <p:graphicFrame>
        <p:nvGraphicFramePr>
          <p:cNvPr id="7" name="Диаграма 6"/>
          <p:cNvGraphicFramePr/>
          <p:nvPr/>
        </p:nvGraphicFramePr>
        <p:xfrm>
          <a:off x="660399" y="388097"/>
          <a:ext cx="10871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Картина 7"/>
          <p:cNvPicPr>
            <a:picLocks noChangeAspect="1"/>
          </p:cNvPicPr>
          <p:nvPr/>
        </p:nvPicPr>
        <p:blipFill>
          <a:blip r:embed="rId8"/>
          <a:stretch>
            <a:fillRect/>
          </a:stretch>
        </p:blipFill>
        <p:spPr>
          <a:xfrm>
            <a:off x="406400" y="3836020"/>
            <a:ext cx="2968689" cy="2081561"/>
          </a:xfrm>
          <a:prstGeom prst="rect">
            <a:avLst/>
          </a:prstGeom>
        </p:spPr>
      </p:pic>
      <p:pic>
        <p:nvPicPr>
          <p:cNvPr id="9" name="Картина 8"/>
          <p:cNvPicPr>
            <a:picLocks noChangeAspect="1"/>
          </p:cNvPicPr>
          <p:nvPr/>
        </p:nvPicPr>
        <p:blipFill>
          <a:blip r:embed="rId9"/>
          <a:stretch>
            <a:fillRect/>
          </a:stretch>
        </p:blipFill>
        <p:spPr>
          <a:xfrm>
            <a:off x="8917256" y="842869"/>
            <a:ext cx="2868341" cy="2151256"/>
          </a:xfrm>
          <a:prstGeom prst="rect">
            <a:avLst/>
          </a:prstGeom>
        </p:spPr>
      </p:pic>
    </p:spTree>
    <p:extLst>
      <p:ext uri="{BB962C8B-B14F-4D97-AF65-F5344CB8AC3E}">
        <p14:creationId xmlns:p14="http://schemas.microsoft.com/office/powerpoint/2010/main" val="408924851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2"/>
          </p:nvPr>
        </p:nvSpPr>
        <p:spPr>
          <a:xfrm>
            <a:off x="412751" y="398441"/>
            <a:ext cx="5273288" cy="1664272"/>
          </a:xfrm>
        </p:spPr>
        <p:txBody>
          <a:bodyPr/>
          <a:lstStyle/>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SEGREGATIE - een vorm van discriminatie; institutionele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praktijk</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om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mensen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te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verdelen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meestal op etnische gronden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endParaRPr lang="bg-BG" dirty="0"/>
          </a:p>
        </p:txBody>
      </p:sp>
      <p:sp>
        <p:nvSpPr>
          <p:cNvPr id="6" name="Текстово поле 5"/>
          <p:cNvSpPr txBox="1"/>
          <p:nvPr/>
        </p:nvSpPr>
        <p:spPr>
          <a:xfrm>
            <a:off x="6295428" y="1465653"/>
            <a:ext cx="5141832" cy="666977"/>
          </a:xfrm>
          <a:prstGeom prst="rect">
            <a:avLst/>
          </a:prstGeom>
          <a:noFill/>
        </p:spPr>
        <p:txBody>
          <a:bodyPr wrap="square" rtlCol="0">
            <a:spAutoFit/>
          </a:bodyPr>
          <a:lstStyle/>
          <a:p>
            <a:pPr algn="ctr" defTabSz="1219170">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Segregatie is het duidelijkst op het gebied van onderwijs.</a:t>
            </a:r>
            <a:endParaRPr lang="bg-BG"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Текстово поле 6"/>
          <p:cNvSpPr txBox="1"/>
          <p:nvPr/>
        </p:nvSpPr>
        <p:spPr>
          <a:xfrm>
            <a:off x="5262864" y="2961471"/>
            <a:ext cx="6716072" cy="2390911"/>
          </a:xfrm>
          <a:prstGeom prst="rect">
            <a:avLst/>
          </a:prstGeom>
          <a:noFill/>
        </p:spPr>
        <p:txBody>
          <a:bodyPr wrap="square" rtlCol="0">
            <a:spAutoFit/>
          </a:bodyPr>
          <a:lstStyle/>
          <a:p>
            <a:pPr defTabSz="1219170">
              <a:buClr>
                <a:srgbClr val="000000"/>
              </a:buClr>
            </a:pPr>
            <a:r>
              <a:rPr lang="en-US" sz="1867"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Voorbeelden:</a:t>
            </a:r>
          </a:p>
          <a:p>
            <a:pPr marL="380990" indent="-380990" defTabSz="1219170">
              <a:buClr>
                <a:srgbClr val="000000"/>
              </a:buClr>
              <a:buFont typeface="Arial" panose="020B0604020202020204" pitchFamily="34" charset="0"/>
              <a:buChar cha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Oprichting van kleuterscholen en scholen, waar alleen kinderen en studenten worden onderwezen en opgeleid met een andere etnische achtergrond dan die van de meerderheid</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L="380990" indent="-380990" algn="just" defTabSz="1219170">
              <a:buClr>
                <a:srgbClr val="000000"/>
              </a:buClr>
              <a:buFont typeface="Arial" panose="020B0604020202020204" pitchFamily="34" charset="0"/>
              <a:buChar cha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Scheiding van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gebieden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of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buurten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waar</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alleen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mensen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wonen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van bepaalde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etnische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minderheden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geïsoleerd van de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gemeenschap</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of van de stad en de meerderheid.</a:t>
            </a: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8" name="Картина 7"/>
          <p:cNvPicPr>
            <a:picLocks noChangeAspect="1"/>
          </p:cNvPicPr>
          <p:nvPr/>
        </p:nvPicPr>
        <p:blipFill>
          <a:blip r:embed="rId2"/>
          <a:stretch>
            <a:fillRect/>
          </a:stretch>
        </p:blipFill>
        <p:spPr>
          <a:xfrm>
            <a:off x="492050" y="2531947"/>
            <a:ext cx="4098061" cy="3078356"/>
          </a:xfrm>
          <a:prstGeom prst="rect">
            <a:avLst/>
          </a:prstGeom>
          <a:ln>
            <a:noFill/>
          </a:ln>
          <a:effectLst>
            <a:softEdge rad="112500"/>
          </a:effectLst>
        </p:spPr>
      </p:pic>
      <p:sp>
        <p:nvSpPr>
          <p:cNvPr id="9" name="Правоъгълник 8"/>
          <p:cNvSpPr/>
          <p:nvPr/>
        </p:nvSpPr>
        <p:spPr>
          <a:xfrm>
            <a:off x="991297" y="5197982"/>
            <a:ext cx="2755883" cy="338554"/>
          </a:xfrm>
          <a:prstGeom prst="rect">
            <a:avLst/>
          </a:prstGeom>
        </p:spPr>
        <p:txBody>
          <a:bodyPr wrap="none">
            <a:spAutoFit/>
          </a:bodyPr>
          <a:lstStyle/>
          <a:p>
            <a:pPr defTabSz="1219170">
              <a:buClr>
                <a:srgbClr val="000000"/>
              </a:buClr>
            </a:pPr>
            <a:r>
              <a:rPr lang="en-GB" sz="16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https://www.timetoast.com/</a:t>
            </a:r>
            <a:endParaRPr lang="bg-BG" sz="16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87135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64638"/>
            <a:ext cx="12192000" cy="609457"/>
          </a:xfrm>
        </p:spPr>
        <p:txBody>
          <a:bodyPr/>
          <a:lstStyle/>
          <a:p>
            <a:pPr marL="0" indent="0" algn="l">
              <a:spcBef>
                <a:spcPts val="0"/>
              </a:spcBef>
            </a:pPr>
            <a:r>
              <a:rPr lang="en-US" sz="2400" dirty="0">
                <a:latin typeface="Tahoma" panose="020B0604030504040204" pitchFamily="34" charset="0"/>
                <a:ea typeface="Tahoma" panose="020B0604030504040204" pitchFamily="34" charset="0"/>
                <a:cs typeface="Tahoma" panose="020B0604030504040204" pitchFamily="34" charset="0"/>
              </a:rPr>
              <a:t>Theoretische definities</a:t>
            </a:r>
          </a:p>
        </p:txBody>
      </p:sp>
      <p:sp>
        <p:nvSpPr>
          <p:cNvPr id="5" name="Текстов контейнер 4"/>
          <p:cNvSpPr>
            <a:spLocks noGrp="1"/>
          </p:cNvSpPr>
          <p:nvPr>
            <p:ph type="body" idx="2"/>
          </p:nvPr>
        </p:nvSpPr>
        <p:spPr>
          <a:xfrm>
            <a:off x="4905829" y="245713"/>
            <a:ext cx="6753983" cy="5443888"/>
          </a:xfrm>
        </p:spPr>
        <p:txBody>
          <a:bodyPr/>
          <a:lstStyle/>
          <a:p>
            <a:r>
              <a:rPr lang="en-US" sz="2133" b="1" dirty="0">
                <a:solidFill>
                  <a:schemeClr val="accent2"/>
                </a:solidFill>
                <a:latin typeface="Tahoma" panose="020B0604030504040204" pitchFamily="34" charset="0"/>
                <a:ea typeface="Tahoma" panose="020B0604030504040204" pitchFamily="34" charset="0"/>
                <a:cs typeface="Tahoma" panose="020B0604030504040204" pitchFamily="34" charset="0"/>
              </a:rPr>
              <a:t>INTERCULTURALITEIT</a:t>
            </a:r>
          </a:p>
          <a:p>
            <a:endParaRPr lang="bg-BG"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lnSpc>
                <a:spcPct val="110000"/>
              </a:lnSpc>
              <a:spcBef>
                <a:spcPts val="0"/>
              </a:spcBef>
              <a:buClr>
                <a:schemeClr val="accent2"/>
              </a:buClr>
              <a:buSzPct val="100000"/>
              <a:buFont typeface="Wingdings" panose="05000000000000000000" pitchFamily="2" charset="2"/>
              <a:buChar char="Ø"/>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Interconnectie van culturen, dialoog en interactie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tussen</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culturen</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380990" indent="-380990" algn="just">
              <a:lnSpc>
                <a:spcPct val="110000"/>
              </a:lnSpc>
              <a:spcBef>
                <a:spcPts val="0"/>
              </a:spcBef>
              <a:buClr>
                <a:schemeClr val="accent2"/>
              </a:buClr>
              <a:buSzPct val="100000"/>
              <a:buFont typeface="Wingdings" panose="05000000000000000000" pitchFamily="2" charset="2"/>
              <a:buChar char="Ø"/>
            </a:pP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lnSpc>
                <a:spcPct val="110000"/>
              </a:lnSpc>
              <a:spcBef>
                <a:spcPts val="0"/>
              </a:spcBef>
              <a:buClr>
                <a:schemeClr val="accent2"/>
              </a:buClr>
              <a:buSzPct val="100000"/>
              <a:buFont typeface="Wingdings" panose="05000000000000000000" pitchFamily="2" charset="2"/>
              <a:buChar char="Ø"/>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Communicatie en uitwisseling van waarden tussen de vertegenwoordigers van verschillende culturen op basis van cultureel relativisme;</a:t>
            </a:r>
          </a:p>
          <a:p>
            <a:pPr marL="380990" indent="-380990" algn="just">
              <a:lnSpc>
                <a:spcPct val="110000"/>
              </a:lnSpc>
              <a:spcBef>
                <a:spcPts val="0"/>
              </a:spcBef>
              <a:buClr>
                <a:schemeClr val="accent2"/>
              </a:buClr>
              <a:buSzPct val="100000"/>
              <a:buFont typeface="Wingdings" panose="05000000000000000000" pitchFamily="2" charset="2"/>
              <a:buChar char="Ø"/>
            </a:pPr>
            <a:endParaRPr lang="en-US"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lnSpc>
                <a:spcPct val="110000"/>
              </a:lnSpc>
              <a:spcBef>
                <a:spcPts val="0"/>
              </a:spcBef>
              <a:buClr>
                <a:schemeClr val="accent2"/>
              </a:buClr>
              <a:buSzPct val="100000"/>
              <a:buFont typeface="Wingdings" panose="05000000000000000000" pitchFamily="2" charset="2"/>
              <a:buChar char="Ø"/>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Kenmerken van de moderne samenleving, waarbij de noodzaak van positieve contacten tussen groepen en individuen wordt bevestigd en de uitwisseling van waarden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wordt</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gesuggereerd</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авоъгълник 6"/>
          <p:cNvSpPr/>
          <p:nvPr/>
        </p:nvSpPr>
        <p:spPr>
          <a:xfrm>
            <a:off x="96763" y="1135549"/>
            <a:ext cx="4557485" cy="5015797"/>
          </a:xfrm>
          <a:prstGeom prst="rect">
            <a:avLst/>
          </a:prstGeom>
        </p:spPr>
        <p:txBody>
          <a:bodyPr wrap="square">
            <a:spAutoFit/>
          </a:bodyPr>
          <a:lstStyle/>
          <a:p>
            <a:pPr algn="ctr" defTabSz="1219170">
              <a:buClr>
                <a:srgbClr val="000000"/>
              </a:buClr>
            </a:pPr>
            <a:r>
              <a:rPr lang="en-US" sz="2133"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CULTUURRELATIVISME</a:t>
            </a:r>
          </a:p>
          <a:p>
            <a:pPr algn="ctr" defTabSz="1219170">
              <a:buClr>
                <a:srgbClr val="000000"/>
              </a:buClr>
            </a:pPr>
            <a:endPar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L="380990" indent="-380990" defTabSz="1219170">
              <a:buClr>
                <a:srgbClr val="8388E3"/>
              </a:buClr>
              <a:buFont typeface="Wingdings" panose="05000000000000000000" pitchFamily="2" charset="2"/>
              <a:buChar char="Ø"/>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Erkenning van de gelijkwaardigheid van elke cultuur;</a:t>
            </a:r>
          </a:p>
          <a:p>
            <a:pPr marL="380990" indent="-380990" defTabSz="1219170">
              <a:buClr>
                <a:srgbClr val="8388E3"/>
              </a:buClr>
              <a:buFont typeface="Wingdings" panose="05000000000000000000" pitchFamily="2" charset="2"/>
              <a:buChar char="Ø"/>
            </a:pPr>
            <a:endPar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L="380990" indent="-380990" defTabSz="1219170">
              <a:buClr>
                <a:srgbClr val="8388E3"/>
              </a:buClr>
              <a:buFont typeface="Wingdings" panose="05000000000000000000" pitchFamily="2" charset="2"/>
              <a:buChar char="Ø"/>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 andere cultuur en haar dragers leren kennen, begrijpen en accepteren;</a:t>
            </a:r>
          </a:p>
          <a:p>
            <a:pPr marL="380990" indent="-380990" defTabSz="1219170">
              <a:buClr>
                <a:srgbClr val="8388E3"/>
              </a:buClr>
              <a:buFont typeface="Wingdings" panose="05000000000000000000" pitchFamily="2" charset="2"/>
              <a:buChar char="Ø"/>
            </a:pPr>
            <a:endPar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L="380990" indent="-380990" defTabSz="1219170">
              <a:buClr>
                <a:srgbClr val="8388E3"/>
              </a:buClr>
              <a:buFont typeface="Wingdings" panose="05000000000000000000" pitchFamily="2" charset="2"/>
              <a:buChar char="Ø"/>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Positieve houding en omgang met cultureel diverse mensen;</a:t>
            </a:r>
          </a:p>
          <a:p>
            <a:pPr marL="380990" indent="-380990" defTabSz="1219170">
              <a:buClr>
                <a:srgbClr val="8388E3"/>
              </a:buClr>
              <a:buFont typeface="Wingdings" panose="05000000000000000000" pitchFamily="2" charset="2"/>
              <a:buChar char="Ø"/>
            </a:pPr>
            <a:endPar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L="380990" indent="-380990" defTabSz="1219170">
              <a:buClr>
                <a:srgbClr val="8388E3"/>
              </a:buClr>
              <a:buFont typeface="Wingdings" panose="05000000000000000000" pitchFamily="2" charset="2"/>
              <a:buChar char="Ø"/>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Wederzijdse culturele verrijking en samenwerking.</a:t>
            </a:r>
            <a:endPar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63684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а 6"/>
          <p:cNvGraphicFramePr/>
          <p:nvPr/>
        </p:nvGraphicFramePr>
        <p:xfrm>
          <a:off x="212877" y="1"/>
          <a:ext cx="11824303" cy="607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27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64637"/>
            <a:ext cx="12192000" cy="529216"/>
          </a:xfrm>
        </p:spPr>
        <p:txBody>
          <a:bodyPr/>
          <a:lstStyle/>
          <a:p>
            <a:pPr marL="0" indent="0"/>
            <a:r>
              <a:rPr lang="en-US" sz="2400" b="1" dirty="0">
                <a:solidFill>
                  <a:schemeClr val="accent2"/>
                </a:solidFill>
                <a:latin typeface="Tahoma" panose="020B0604030504040204" pitchFamily="34" charset="0"/>
                <a:ea typeface="Tahoma" panose="020B0604030504040204" pitchFamily="34" charset="0"/>
                <a:cs typeface="Tahoma" panose="020B0604030504040204" pitchFamily="34" charset="0"/>
              </a:rPr>
              <a:t>DMIS: </a:t>
            </a:r>
            <a:r>
              <a:rPr lang="en-US" sz="2400" b="1" dirty="0" err="1">
                <a:solidFill>
                  <a:schemeClr val="accent2"/>
                </a:solidFill>
                <a:latin typeface="Tahoma" panose="020B0604030504040204" pitchFamily="34" charset="0"/>
                <a:ea typeface="Tahoma" panose="020B0604030504040204" pitchFamily="34" charset="0"/>
                <a:cs typeface="Tahoma" panose="020B0604030504040204" pitchFamily="34" charset="0"/>
              </a:rPr>
              <a:t>Ontwikkelingsmodel</a:t>
            </a:r>
            <a:r>
              <a:rPr lang="en-US" sz="2400" b="1" dirty="0">
                <a:solidFill>
                  <a:schemeClr val="accent2"/>
                </a:solidFill>
                <a:latin typeface="Tahoma" panose="020B0604030504040204" pitchFamily="34" charset="0"/>
                <a:ea typeface="Tahoma" panose="020B0604030504040204" pitchFamily="34" charset="0"/>
                <a:cs typeface="Tahoma" panose="020B0604030504040204" pitchFamily="34" charset="0"/>
              </a:rPr>
              <a:t> voor Interculturele Gevoeligheid (M. Bennett</a:t>
            </a:r>
            <a:r>
              <a:rPr lang="bg-BG" sz="2400"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6" name="Диаграма 5"/>
          <p:cNvGraphicFramePr/>
          <p:nvPr/>
        </p:nvGraphicFramePr>
        <p:xfrm>
          <a:off x="71120" y="1008419"/>
          <a:ext cx="11934211" cy="117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Диаграма 6"/>
          <p:cNvGraphicFramePr/>
          <p:nvPr/>
        </p:nvGraphicFramePr>
        <p:xfrm>
          <a:off x="699577" y="2043062"/>
          <a:ext cx="4477577" cy="10535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Диаграма 7"/>
          <p:cNvGraphicFramePr/>
          <p:nvPr/>
        </p:nvGraphicFramePr>
        <p:xfrm>
          <a:off x="6950293" y="1531787"/>
          <a:ext cx="4401428" cy="166853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Rectangle 7"/>
          <p:cNvSpPr>
            <a:spLocks noChangeArrowheads="1"/>
          </p:cNvSpPr>
          <p:nvPr/>
        </p:nvSpPr>
        <p:spPr bwMode="auto">
          <a:xfrm>
            <a:off x="71120" y="2551143"/>
            <a:ext cx="14620661"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a:buClr>
                <a:srgbClr val="000000"/>
              </a:buClr>
            </a:pPr>
            <a:endParaRPr lang="bg-BG" sz="1867" kern="0">
              <a:solidFill>
                <a:srgbClr val="000000"/>
              </a:solidFill>
              <a:latin typeface="Arial"/>
              <a:cs typeface="Arial"/>
              <a:sym typeface="Arial"/>
            </a:endParaRPr>
          </a:p>
        </p:txBody>
      </p:sp>
      <p:sp>
        <p:nvSpPr>
          <p:cNvPr id="12" name="Rectangle 8"/>
          <p:cNvSpPr>
            <a:spLocks noChangeArrowheads="1"/>
          </p:cNvSpPr>
          <p:nvPr/>
        </p:nvSpPr>
        <p:spPr bwMode="auto">
          <a:xfrm flipV="1">
            <a:off x="2231391" y="3355134"/>
            <a:ext cx="14620661"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a:buClr>
                <a:srgbClr val="000000"/>
              </a:buClr>
            </a:pPr>
            <a:endParaRPr lang="bg-BG" sz="1867" kern="0">
              <a:solidFill>
                <a:srgbClr val="000000"/>
              </a:solidFill>
              <a:latin typeface="Arial"/>
              <a:cs typeface="Arial"/>
              <a:sym typeface="Arial"/>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715011574"/>
              </p:ext>
            </p:extLst>
          </p:nvPr>
        </p:nvGraphicFramePr>
        <p:xfrm>
          <a:off x="71122" y="2823777"/>
          <a:ext cx="6075679" cy="3971908"/>
        </p:xfrm>
        <a:graphic>
          <a:graphicData uri="http://schemas.openxmlformats.org/drawingml/2006/table">
            <a:tbl>
              <a:tblPr firstRow="1" bandRow="1">
                <a:tableStyleId>{8799B23B-EC83-4686-B30A-512413B5E67A}</a:tableStyleId>
              </a:tblPr>
              <a:tblGrid>
                <a:gridCol w="2204631">
                  <a:extLst>
                    <a:ext uri="{9D8B030D-6E8A-4147-A177-3AD203B41FA5}">
                      <a16:colId xmlns:a16="http://schemas.microsoft.com/office/drawing/2014/main" val="20000"/>
                    </a:ext>
                  </a:extLst>
                </a:gridCol>
                <a:gridCol w="3871048">
                  <a:extLst>
                    <a:ext uri="{9D8B030D-6E8A-4147-A177-3AD203B41FA5}">
                      <a16:colId xmlns:a16="http://schemas.microsoft.com/office/drawing/2014/main" val="20001"/>
                    </a:ext>
                  </a:extLst>
                </a:gridCol>
              </a:tblGrid>
              <a:tr h="9367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latin typeface="Tahoma" panose="020B0604030504040204" pitchFamily="34" charset="0"/>
                          <a:ea typeface="Tahoma" panose="020B0604030504040204" pitchFamily="34" charset="0"/>
                          <a:cs typeface="Tahoma" panose="020B0604030504040204" pitchFamily="34" charset="0"/>
                        </a:rPr>
                        <a:t>Ontkenning van verschillen</a:t>
                      </a:r>
                      <a:endParaRPr lang="bg-BG" sz="250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r>
                        <a:rPr lang="en-US" sz="1800" b="0" u="none" strike="noStrike" cap="none" dirty="0">
                          <a:effectLst/>
                          <a:latin typeface="Tahoma" panose="020B0604030504040204" pitchFamily="34" charset="0"/>
                          <a:ea typeface="Tahoma" panose="020B0604030504040204" pitchFamily="34" charset="0"/>
                          <a:cs typeface="Tahoma" panose="020B0604030504040204" pitchFamily="34" charset="0"/>
                          <a:sym typeface="Arial"/>
                        </a:rPr>
                        <a:t>Kenmerkend zijn isolatie en scheiding.</a:t>
                      </a:r>
                      <a:endParaRPr lang="bg-BG" sz="1800" b="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0"/>
                  </a:ext>
                </a:extLst>
              </a:tr>
              <a:tr h="13957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latin typeface="Tahoma" panose="020B0604030504040204" pitchFamily="34" charset="0"/>
                          <a:ea typeface="Tahoma" panose="020B0604030504040204" pitchFamily="34" charset="0"/>
                          <a:cs typeface="Tahoma" panose="020B0604030504040204" pitchFamily="34" charset="0"/>
                        </a:rPr>
                        <a:t>Bescherming tegen verschillen</a:t>
                      </a:r>
                      <a:endParaRPr lang="bg-BG" sz="2500" b="1"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r>
                        <a:rPr lang="en-US" sz="1800" b="0" dirty="0">
                          <a:latin typeface="Tahoma" panose="020B0604030504040204" pitchFamily="34" charset="0"/>
                          <a:ea typeface="Tahoma" panose="020B0604030504040204" pitchFamily="34" charset="0"/>
                          <a:cs typeface="Tahoma" panose="020B0604030504040204" pitchFamily="34" charset="0"/>
                        </a:rPr>
                        <a:t>Negatieve stereotypering, superioriteit en het streven om etnocentrisme te overwinnen.</a:t>
                      </a:r>
                      <a:endParaRPr lang="bg-BG" sz="1800" b="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1"/>
                  </a:ext>
                </a:extLst>
              </a:tr>
              <a:tr h="16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latin typeface="Tahoma" panose="020B0604030504040204" pitchFamily="34" charset="0"/>
                          <a:ea typeface="Tahoma" panose="020B0604030504040204" pitchFamily="34" charset="0"/>
                          <a:cs typeface="Tahoma" panose="020B0604030504040204" pitchFamily="34" charset="0"/>
                        </a:rPr>
                        <a:t>De verschillen minimaliseren</a:t>
                      </a:r>
                      <a:endParaRPr lang="bg-BG" sz="2500" b="1"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r>
                        <a:rPr lang="en-US" sz="1800" b="0" noProof="0" dirty="0">
                          <a:latin typeface="Tahoma" panose="020B0604030504040204" pitchFamily="34" charset="0"/>
                          <a:ea typeface="Tahoma" panose="020B0604030504040204" pitchFamily="34" charset="0"/>
                          <a:cs typeface="Tahoma" panose="020B0604030504040204" pitchFamily="34" charset="0"/>
                        </a:rPr>
                        <a:t>Het streven om culturele verschillen te universaliseren op basis van overeenkomsten.</a:t>
                      </a:r>
                      <a:endParaRPr lang="bg-BG" sz="1800" b="0" noProof="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2"/>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106236524"/>
              </p:ext>
            </p:extLst>
          </p:nvPr>
        </p:nvGraphicFramePr>
        <p:xfrm>
          <a:off x="6228518" y="2823776"/>
          <a:ext cx="5776814" cy="4351301"/>
        </p:xfrm>
        <a:graphic>
          <a:graphicData uri="http://schemas.openxmlformats.org/drawingml/2006/table">
            <a:tbl>
              <a:tblPr firstRow="1" bandRow="1">
                <a:tableStyleId>{8799B23B-EC83-4686-B30A-512413B5E67A}</a:tableStyleId>
              </a:tblPr>
              <a:tblGrid>
                <a:gridCol w="2194123">
                  <a:extLst>
                    <a:ext uri="{9D8B030D-6E8A-4147-A177-3AD203B41FA5}">
                      <a16:colId xmlns:a16="http://schemas.microsoft.com/office/drawing/2014/main" val="20000"/>
                    </a:ext>
                  </a:extLst>
                </a:gridCol>
                <a:gridCol w="3582691">
                  <a:extLst>
                    <a:ext uri="{9D8B030D-6E8A-4147-A177-3AD203B41FA5}">
                      <a16:colId xmlns:a16="http://schemas.microsoft.com/office/drawing/2014/main" val="20001"/>
                    </a:ext>
                  </a:extLst>
                </a:gridCol>
              </a:tblGrid>
              <a:tr h="92695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latin typeface="Tahoma" panose="020B0604030504040204" pitchFamily="34" charset="0"/>
                          <a:ea typeface="Tahoma" panose="020B0604030504040204" pitchFamily="34" charset="0"/>
                          <a:cs typeface="Tahoma" panose="020B0604030504040204" pitchFamily="34" charset="0"/>
                        </a:rPr>
                        <a:t>Aanvaarding van verschillen</a:t>
                      </a:r>
                      <a:endParaRPr lang="bg-BG" sz="2500" b="1"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r>
                        <a:rPr lang="en-US" sz="1800" b="0" noProof="0" dirty="0">
                          <a:latin typeface="Tahoma" panose="020B0604030504040204" pitchFamily="34" charset="0"/>
                          <a:ea typeface="Tahoma" panose="020B0604030504040204" pitchFamily="34" charset="0"/>
                          <a:cs typeface="Tahoma" panose="020B0604030504040204" pitchFamily="34" charset="0"/>
                        </a:rPr>
                        <a:t>Acceptatie en respect voor ander gedrag en andere waarden.</a:t>
                      </a:r>
                      <a:endParaRPr lang="bg-BG" sz="1800" b="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0"/>
                  </a:ext>
                </a:extLst>
              </a:tr>
              <a:tr h="140546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err="1">
                          <a:latin typeface="Tahoma" panose="020B0604030504040204" pitchFamily="34" charset="0"/>
                          <a:ea typeface="Tahoma" panose="020B0604030504040204" pitchFamily="34" charset="0"/>
                          <a:cs typeface="Tahoma" panose="020B0604030504040204" pitchFamily="34" charset="0"/>
                        </a:rPr>
                        <a:t>Aanpassing</a:t>
                      </a:r>
                      <a:r>
                        <a:rPr lang="en-US" sz="1900" b="1" dirty="0">
                          <a:latin typeface="Tahoma" panose="020B0604030504040204" pitchFamily="34" charset="0"/>
                          <a:ea typeface="Tahoma" panose="020B0604030504040204" pitchFamily="34" charset="0"/>
                          <a:cs typeface="Tahoma" panose="020B0604030504040204" pitchFamily="34" charset="0"/>
                        </a:rPr>
                        <a:t> </a:t>
                      </a:r>
                      <a:r>
                        <a:rPr lang="en-US" sz="1900" b="1" dirty="0" err="1">
                          <a:latin typeface="Tahoma" panose="020B0604030504040204" pitchFamily="34" charset="0"/>
                          <a:ea typeface="Tahoma" panose="020B0604030504040204" pitchFamily="34" charset="0"/>
                          <a:cs typeface="Tahoma" panose="020B0604030504040204" pitchFamily="34" charset="0"/>
                        </a:rPr>
                        <a:t>aan</a:t>
                      </a:r>
                      <a:r>
                        <a:rPr lang="en-US" sz="1900" b="1" dirty="0">
                          <a:latin typeface="Tahoma" panose="020B0604030504040204" pitchFamily="34" charset="0"/>
                          <a:ea typeface="Tahoma" panose="020B0604030504040204" pitchFamily="34" charset="0"/>
                          <a:cs typeface="Tahoma" panose="020B0604030504040204" pitchFamily="34" charset="0"/>
                        </a:rPr>
                        <a:t> de verschillen</a:t>
                      </a:r>
                      <a:endParaRPr lang="bg-BG" sz="2500" b="1"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r>
                        <a:rPr lang="en-US" sz="1800" b="0" i="0" u="none" strike="noStrike" cap="none"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Arial"/>
                        </a:rPr>
                        <a:t>Het uiten van empathie en het streven om het verschil te beoordelen vanuit het gezichtspunt van de "ander".</a:t>
                      </a:r>
                      <a:endParaRPr lang="bg-BG" sz="1800" b="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1"/>
                  </a:ext>
                </a:extLst>
              </a:tr>
              <a:tr h="20188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latin typeface="Tahoma" panose="020B0604030504040204" pitchFamily="34" charset="0"/>
                          <a:ea typeface="Tahoma" panose="020B0604030504040204" pitchFamily="34" charset="0"/>
                          <a:cs typeface="Tahoma" panose="020B0604030504040204" pitchFamily="34" charset="0"/>
                        </a:rPr>
                        <a:t>Integratie van verschillen</a:t>
                      </a:r>
                      <a:endParaRPr lang="bg-BG" sz="2500" b="1"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r>
                        <a:rPr lang="en-US" sz="1800" b="0" noProof="0" dirty="0">
                          <a:latin typeface="Tahoma" panose="020B0604030504040204" pitchFamily="34" charset="0"/>
                          <a:ea typeface="Tahoma" panose="020B0604030504040204" pitchFamily="34" charset="0"/>
                          <a:cs typeface="Tahoma" panose="020B0604030504040204" pitchFamily="34" charset="0"/>
                        </a:rPr>
                        <a:t>Het vermogen om situaties in een interculturele context te analyseren en te evalueren.</a:t>
                      </a:r>
                      <a:endParaRPr lang="bg-BG" sz="1800" b="0" noProof="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743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21066"/>
            <a:ext cx="12192000" cy="598601"/>
          </a:xfrm>
        </p:spPr>
        <p:txBody>
          <a:bodyPr/>
          <a:lstStyle/>
          <a:p>
            <a:pPr marL="0" indent="0"/>
            <a:r>
              <a:rPr lang="en-US" sz="2133" dirty="0">
                <a:latin typeface="Tahoma" panose="020B0604030504040204" pitchFamily="34" charset="0"/>
                <a:ea typeface="Tahoma" panose="020B0604030504040204" pitchFamily="34" charset="0"/>
                <a:cs typeface="Tahoma" panose="020B0604030504040204" pitchFamily="34" charset="0"/>
              </a:rPr>
              <a:t>VOORBEELDEN</a:t>
            </a:r>
          </a:p>
        </p:txBody>
      </p:sp>
      <p:sp>
        <p:nvSpPr>
          <p:cNvPr id="5" name="Текстов контейнер 4"/>
          <p:cNvSpPr>
            <a:spLocks noGrp="1"/>
          </p:cNvSpPr>
          <p:nvPr>
            <p:ph type="body" idx="2"/>
          </p:nvPr>
        </p:nvSpPr>
        <p:spPr>
          <a:xfrm>
            <a:off x="426225" y="699787"/>
            <a:ext cx="3380059" cy="950595"/>
          </a:xfrm>
        </p:spPr>
        <p:txBody>
          <a:bodyPr/>
          <a:lstStyle/>
          <a:p>
            <a:pPr marL="0" indent="0"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ETNOCENTRISCHE FASE</a:t>
            </a:r>
          </a:p>
        </p:txBody>
      </p:sp>
      <p:graphicFrame>
        <p:nvGraphicFramePr>
          <p:cNvPr id="8" name="Диаграма 7"/>
          <p:cNvGraphicFramePr/>
          <p:nvPr>
            <p:extLst>
              <p:ext uri="{D42A27DB-BD31-4B8C-83A1-F6EECF244321}">
                <p14:modId xmlns:p14="http://schemas.microsoft.com/office/powerpoint/2010/main" val="668402078"/>
              </p:ext>
            </p:extLst>
          </p:nvPr>
        </p:nvGraphicFramePr>
        <p:xfrm>
          <a:off x="257717" y="1298388"/>
          <a:ext cx="11488233" cy="4839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Стрелка надясно 8"/>
          <p:cNvSpPr/>
          <p:nvPr/>
        </p:nvSpPr>
        <p:spPr>
          <a:xfrm>
            <a:off x="10387981" y="892097"/>
            <a:ext cx="1288585" cy="416312"/>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bg-BG" sz="1867" kern="0">
              <a:solidFill>
                <a:srgbClr val="FFFFFF"/>
              </a:solidFill>
              <a:latin typeface="Arial"/>
              <a:sym typeface="Arial"/>
            </a:endParaRPr>
          </a:p>
        </p:txBody>
      </p:sp>
    </p:spTree>
    <p:extLst>
      <p:ext uri="{BB962C8B-B14F-4D97-AF65-F5344CB8AC3E}">
        <p14:creationId xmlns:p14="http://schemas.microsoft.com/office/powerpoint/2010/main" val="145622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21066"/>
            <a:ext cx="12192000" cy="598601"/>
          </a:xfrm>
        </p:spPr>
        <p:txBody>
          <a:bodyPr/>
          <a:lstStyle/>
          <a:p>
            <a:pPr marL="0" indent="0"/>
            <a:r>
              <a:rPr lang="en-US" sz="2133" dirty="0">
                <a:latin typeface="Tahoma" panose="020B0604030504040204" pitchFamily="34" charset="0"/>
                <a:ea typeface="Tahoma" panose="020B0604030504040204" pitchFamily="34" charset="0"/>
                <a:cs typeface="Tahoma" panose="020B0604030504040204" pitchFamily="34" charset="0"/>
              </a:rPr>
              <a:t>VOORBEELDEN</a:t>
            </a:r>
          </a:p>
        </p:txBody>
      </p:sp>
      <p:sp>
        <p:nvSpPr>
          <p:cNvPr id="5" name="Текстов контейнер 4"/>
          <p:cNvSpPr>
            <a:spLocks noGrp="1"/>
          </p:cNvSpPr>
          <p:nvPr>
            <p:ph type="body" idx="2"/>
          </p:nvPr>
        </p:nvSpPr>
        <p:spPr>
          <a:xfrm>
            <a:off x="426225" y="699787"/>
            <a:ext cx="3380059" cy="950595"/>
          </a:xfrm>
        </p:spPr>
        <p:txBody>
          <a:bodyPr/>
          <a:lstStyle/>
          <a:p>
            <a:pPr marL="0" indent="0"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ETNO-RELATIEVE FASE</a:t>
            </a:r>
          </a:p>
        </p:txBody>
      </p:sp>
      <p:graphicFrame>
        <p:nvGraphicFramePr>
          <p:cNvPr id="8" name="Диаграма 7"/>
          <p:cNvGraphicFramePr/>
          <p:nvPr/>
        </p:nvGraphicFramePr>
        <p:xfrm>
          <a:off x="257717" y="1298388"/>
          <a:ext cx="11488233" cy="4839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90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8859" y="3213456"/>
            <a:ext cx="11894635" cy="172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endParaRPr lang="en-US" altLang="bg-BG" sz="26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endParaRPr>
          </a:p>
          <a:p>
            <a:pPr algn="ctr" defTabSz="1219170" eaLnBrk="0" fontAlgn="base" hangingPunct="0">
              <a:spcBef>
                <a:spcPct val="0"/>
              </a:spcBef>
              <a:spcAft>
                <a:spcPct val="0"/>
              </a:spcAft>
            </a:pPr>
            <a:r>
              <a:rPr lang="en-US" altLang="bg-BG" sz="26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HET OVERWINNEN VAN STEREOTYPEN EN VOOROORDELEN EN </a:t>
            </a:r>
          </a:p>
          <a:p>
            <a:pPr algn="ctr" defTabSz="1219170" eaLnBrk="0" fontAlgn="base" hangingPunct="0">
              <a:spcBef>
                <a:spcPct val="0"/>
              </a:spcBef>
              <a:spcAft>
                <a:spcPct val="0"/>
              </a:spcAft>
            </a:pPr>
            <a:r>
              <a:rPr lang="en-US" altLang="bg-BG" sz="26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DE VORMING VAN CULTUREEL BEWUSTZIJN</a:t>
            </a:r>
          </a:p>
          <a:p>
            <a:pPr defTabSz="1219170" eaLnBrk="0" fontAlgn="base" hangingPunct="0">
              <a:spcBef>
                <a:spcPct val="0"/>
              </a:spcBef>
              <a:spcAft>
                <a:spcPct val="0"/>
              </a:spcAft>
            </a:pPr>
            <a:endParaRPr lang="bg-BG" altLang="bg-BG" sz="2400" kern="0" dirty="0">
              <a:solidFill>
                <a:srgbClr val="000000"/>
              </a:solidFill>
              <a:latin typeface="Arial" panose="020B0604020202020204" pitchFamily="34" charset="0"/>
              <a:cs typeface="Arial"/>
              <a:sym typeface="Arial"/>
            </a:endParaRPr>
          </a:p>
        </p:txBody>
      </p:sp>
      <p:pic>
        <p:nvPicPr>
          <p:cNvPr id="1025" name="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281" y="294030"/>
            <a:ext cx="2590800" cy="20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1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2400" b="1" dirty="0">
                <a:latin typeface="Tahoma" panose="020B0604030504040204" pitchFamily="34" charset="0"/>
                <a:ea typeface="Tahoma" panose="020B0604030504040204" pitchFamily="34" charset="0"/>
                <a:cs typeface="Tahoma" panose="020B0604030504040204" pitchFamily="34" charset="0"/>
              </a:rPr>
              <a:t>Samenvatting</a:t>
            </a:r>
            <a:r>
              <a:rPr lang="bg-BG" sz="2400" b="1" dirty="0">
                <a:latin typeface="Tahoma" panose="020B0604030504040204" pitchFamily="34" charset="0"/>
                <a:ea typeface="Tahoma" panose="020B0604030504040204" pitchFamily="34" charset="0"/>
                <a:cs typeface="Tahoma" panose="020B0604030504040204" pitchFamily="34" charset="0"/>
              </a:rPr>
              <a:t>...</a:t>
            </a:r>
          </a:p>
        </p:txBody>
      </p:sp>
      <p:sp>
        <p:nvSpPr>
          <p:cNvPr id="5" name="Текстов контейнер 4"/>
          <p:cNvSpPr>
            <a:spLocks noGrp="1"/>
          </p:cNvSpPr>
          <p:nvPr>
            <p:ph type="body" idx="2"/>
          </p:nvPr>
        </p:nvSpPr>
        <p:spPr>
          <a:xfrm>
            <a:off x="435427" y="932723"/>
            <a:ext cx="11272764" cy="5037488"/>
          </a:xfrm>
        </p:spPr>
        <p:txBody>
          <a:bodyPr/>
          <a:lstStyle/>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Culturele diversiteit is een voorwaarde voor het bestaan van stereotypen en vooroordelen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Vooroordelen - zoals oordelen gebaseerd op misvattingen en gebrekkige kennis van culturele kenmerken - vertekenen het beeld van de "ander" en leiden vaak tot negatieve houdingen en gedrag ten opzichte van hen - haatzaaien, agressie, stigmatisering, discriminatie...</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aanwezigheid van stereotypen en vooroordelen vormt een belemmering voor de succesvolle integratie - op onderwijs- 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sociaal</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gebied</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mensen met verschillende etnische achtergronden.</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Voor leerkrachten die met leerlingen met een andere etnische achtergrond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waaronder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migranten) werken, is inzicht in hun eigen houding en gedrag in een interculturele context een noodzakelijke voorwaarde voor het bereiken van kwaliteit en professionalisme in pedagogische interacties.</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interculturele competentie van de leraar is een sleutelfactor voor de succesvolle integratie van cultureel diverse leerlingen in de inclusieve klas en voor de vorming van alle toekomstige volwassenen tot houdingen en gedragingen in een geest van begrip en respect voor verschillende culturen en hun dragers.</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14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2400" dirty="0">
                <a:latin typeface="Tahoma" panose="020B0604030504040204" pitchFamily="34" charset="0"/>
                <a:ea typeface="Tahoma" panose="020B0604030504040204" pitchFamily="34" charset="0"/>
                <a:cs typeface="Tahoma" panose="020B0604030504040204" pitchFamily="34" charset="0"/>
              </a:rPr>
              <a:t>Bronnen</a:t>
            </a:r>
            <a:endParaRPr lang="bg-BG" sz="2400"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445105" y="932721"/>
            <a:ext cx="11301791" cy="4447240"/>
          </a:xfrm>
        </p:spPr>
        <p:txBody>
          <a:bodyPr/>
          <a:lstStyle/>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Интеркултурното образование в мултикултурна училищна среда. - Многообразие без граници. В. Търново</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Фабер, 2008</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Здравкова, Б.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Професионална компетентност на социалния педагог - нормативи, теория и практика. В. Търново, 2015</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Нунев, Й.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Мониторинг на процесите на приобщаване и образователна и нтеграция и </a:t>
            </a:r>
            <a:r>
              <a:rPr lang="bg-BG" dirty="0" err="1">
                <a:solidFill>
                  <a:schemeClr val="tx1"/>
                </a:solidFill>
                <a:latin typeface="Tahoma" panose="020B0604030504040204" pitchFamily="34" charset="0"/>
                <a:ea typeface="Tahoma" panose="020B0604030504040204" pitchFamily="34" charset="0"/>
                <a:cs typeface="Tahoma" panose="020B0604030504040204" pitchFamily="34" charset="0"/>
              </a:rPr>
              <a:t>и</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модели за десегрегация на ромското образование. Изд. "Астарта", 2020</a:t>
            </a:r>
          </a:p>
          <a:p>
            <a:pPr marL="0" indent="0" algn="just"/>
            <a:r>
              <a:rPr lang="bg-BG" i="1" dirty="0" err="1">
                <a:solidFill>
                  <a:schemeClr val="tx1"/>
                </a:solidFill>
                <a:latin typeface="Tahoma" panose="020B0604030504040204" pitchFamily="34" charset="0"/>
                <a:ea typeface="Tahoma" panose="020B0604030504040204" pitchFamily="34" charset="0"/>
                <a:cs typeface="Tahoma" panose="020B0604030504040204" pitchFamily="34" charset="0"/>
              </a:rPr>
              <a:t>Тоцева</a:t>
            </a:r>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 Я., Й. Нунев.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Педагогически взаимодействия в мултикултурна среда. В. ,Търново, 2019</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Чавдарова-Костова, С.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Съвременни предизвикателства пред интеркултурното възпитание. ИК "Образование", София, 2010</a:t>
            </a:r>
          </a:p>
          <a:p>
            <a:pPr marL="0" indent="0" algn="just"/>
            <a:r>
              <a:rPr lang="en-GB" i="1" dirty="0">
                <a:solidFill>
                  <a:schemeClr val="tx1"/>
                </a:solidFill>
                <a:latin typeface="Tahoma" panose="020B0604030504040204" pitchFamily="34" charset="0"/>
                <a:ea typeface="Tahoma" panose="020B0604030504040204" pitchFamily="34" charset="0"/>
                <a:cs typeface="Tahoma" panose="020B0604030504040204" pitchFamily="34" charset="0"/>
              </a:rPr>
              <a:t>Bennett, M. </a:t>
            </a:r>
            <a:r>
              <a:rPr lang="en-GB" dirty="0" err="1">
                <a:solidFill>
                  <a:schemeClr val="tx1"/>
                </a:solidFill>
                <a:latin typeface="Tahoma" panose="020B0604030504040204" pitchFamily="34" charset="0"/>
                <a:ea typeface="Tahoma" panose="020B0604030504040204" pitchFamily="34" charset="0"/>
                <a:cs typeface="Tahoma" panose="020B0604030504040204" pitchFamily="34" charset="0"/>
              </a:rPr>
              <a:t>Naar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een ontwikkelingsmodel van interculturele gevoeligheid. 1993 - http://www.library.wisc.edu/EDVRC/docs/public/ pdfs/.../intCulSens.pdf </a:t>
            </a:r>
          </a:p>
          <a:p>
            <a:pPr marL="0" indent="0" algn="just"/>
            <a:r>
              <a:rPr lang="en-GB" i="1" dirty="0">
                <a:solidFill>
                  <a:schemeClr val="tx1"/>
                </a:solidFill>
                <a:latin typeface="Tahoma" panose="020B0604030504040204" pitchFamily="34" charset="0"/>
                <a:ea typeface="Tahoma" panose="020B0604030504040204" pitchFamily="34" charset="0"/>
                <a:cs typeface="Tahoma" panose="020B0604030504040204" pitchFamily="34" charset="0"/>
              </a:rPr>
              <a:t>Bennett, M., J. Bennett.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Het ontwikkelen van interculturele gevoeligheid: An Integrative Approach to Global and Domestic Diversity - http://www.diversitycollegiom.org/ pdf2001/2001Bennettspaper.pdf </a:t>
            </a:r>
          </a:p>
        </p:txBody>
      </p:sp>
    </p:spTree>
    <p:extLst>
      <p:ext uri="{BB962C8B-B14F-4D97-AF65-F5344CB8AC3E}">
        <p14:creationId xmlns:p14="http://schemas.microsoft.com/office/powerpoint/2010/main" val="63826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58827285"/>
              </p:ext>
            </p:extLst>
          </p:nvPr>
        </p:nvGraphicFramePr>
        <p:xfrm>
          <a:off x="331434" y="495609"/>
          <a:ext cx="11429386" cy="4973035"/>
        </p:xfrm>
        <a:graphic>
          <a:graphicData uri="http://schemas.openxmlformats.org/drawingml/2006/table">
            <a:tbl>
              <a:tblPr bandRow="1">
                <a:tableStyleId>{F2DE63D5-997A-4646-A377-4702673A728D}</a:tableStyleId>
              </a:tblPr>
              <a:tblGrid>
                <a:gridCol w="2854971">
                  <a:extLst>
                    <a:ext uri="{9D8B030D-6E8A-4147-A177-3AD203B41FA5}">
                      <a16:colId xmlns:a16="http://schemas.microsoft.com/office/drawing/2014/main" val="20000"/>
                    </a:ext>
                  </a:extLst>
                </a:gridCol>
                <a:gridCol w="8574415">
                  <a:extLst>
                    <a:ext uri="{9D8B030D-6E8A-4147-A177-3AD203B41FA5}">
                      <a16:colId xmlns:a16="http://schemas.microsoft.com/office/drawing/2014/main" val="20001"/>
                    </a:ext>
                  </a:extLst>
                </a:gridCol>
              </a:tblGrid>
              <a:tr h="2173171">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Specifieke doelstellingen </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900" dirty="0">
                          <a:effectLst/>
                          <a:latin typeface="Tahoma" panose="020B0604030504040204" pitchFamily="34" charset="0"/>
                          <a:ea typeface="Tahoma" panose="020B0604030504040204" pitchFamily="34" charset="0"/>
                          <a:cs typeface="Tahoma" panose="020B0604030504040204" pitchFamily="34" charset="0"/>
                        </a:rPr>
                        <a:t>Inzicht in het probleem van stereotypen, vooroordelen en discriminatie en het aanleren van technieken en technologieën om deze </a:t>
                      </a:r>
                      <a:r>
                        <a:rPr lang="en-US" sz="1900" dirty="0" err="1">
                          <a:effectLst/>
                          <a:latin typeface="Tahoma" panose="020B0604030504040204" pitchFamily="34" charset="0"/>
                          <a:ea typeface="Tahoma" panose="020B0604030504040204" pitchFamily="34" charset="0"/>
                          <a:cs typeface="Tahoma" panose="020B0604030504040204" pitchFamily="34" charset="0"/>
                        </a:rPr>
                        <a:t>te</a:t>
                      </a:r>
                      <a:r>
                        <a:rPr lang="en-US" sz="1900" dirty="0">
                          <a:effectLst/>
                          <a:latin typeface="Tahoma" panose="020B0604030504040204" pitchFamily="34" charset="0"/>
                          <a:ea typeface="Tahoma" panose="020B0604030504040204" pitchFamily="34" charset="0"/>
                          <a:cs typeface="Tahoma" panose="020B0604030504040204" pitchFamily="34" charset="0"/>
                        </a:rPr>
                        <a:t> </a:t>
                      </a:r>
                      <a:r>
                        <a:rPr lang="en-US" sz="1900" dirty="0" err="1">
                          <a:effectLst/>
                          <a:latin typeface="Tahoma" panose="020B0604030504040204" pitchFamily="34" charset="0"/>
                          <a:ea typeface="Tahoma" panose="020B0604030504040204" pitchFamily="34" charset="0"/>
                          <a:cs typeface="Tahoma" panose="020B0604030504040204" pitchFamily="34" charset="0"/>
                        </a:rPr>
                        <a:t>overwinnen</a:t>
                      </a:r>
                      <a:endParaRPr lang="en-US" sz="19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Clr>
                          <a:schemeClr val="accent3"/>
                        </a:buClr>
                        <a:buFont typeface="Symbol" panose="05050102010706020507" pitchFamily="18" charset="2"/>
                        <a:buChar char=""/>
                      </a:pPr>
                      <a:r>
                        <a:rPr lang="en-US" sz="1900" dirty="0">
                          <a:effectLst/>
                          <a:latin typeface="Tahoma" panose="020B0604030504040204" pitchFamily="34" charset="0"/>
                          <a:ea typeface="Tahoma" panose="020B0604030504040204" pitchFamily="34" charset="0"/>
                          <a:cs typeface="Tahoma" panose="020B0604030504040204" pitchFamily="34" charset="0"/>
                        </a:rPr>
                        <a:t>Bewustwording van de waarde van culturen en vorming van een positieve houding in een situatie van </a:t>
                      </a:r>
                      <a:r>
                        <a:rPr lang="en-US" sz="1900" dirty="0" err="1">
                          <a:effectLst/>
                          <a:latin typeface="Tahoma" panose="020B0604030504040204" pitchFamily="34" charset="0"/>
                          <a:ea typeface="Tahoma" panose="020B0604030504040204" pitchFamily="34" charset="0"/>
                          <a:cs typeface="Tahoma" panose="020B0604030504040204" pitchFamily="34" charset="0"/>
                        </a:rPr>
                        <a:t>interculturele</a:t>
                      </a:r>
                      <a:r>
                        <a:rPr lang="en-US" sz="1900" dirty="0">
                          <a:effectLst/>
                          <a:latin typeface="Tahoma" panose="020B0604030504040204" pitchFamily="34" charset="0"/>
                          <a:ea typeface="Tahoma" panose="020B0604030504040204" pitchFamily="34" charset="0"/>
                          <a:cs typeface="Tahoma" panose="020B0604030504040204" pitchFamily="34" charset="0"/>
                        </a:rPr>
                        <a:t> </a:t>
                      </a:r>
                      <a:r>
                        <a:rPr lang="en-US" sz="1900" dirty="0" err="1">
                          <a:effectLst/>
                          <a:latin typeface="Tahoma" panose="020B0604030504040204" pitchFamily="34" charset="0"/>
                          <a:ea typeface="Tahoma" panose="020B0604030504040204" pitchFamily="34" charset="0"/>
                          <a:cs typeface="Tahoma" panose="020B0604030504040204" pitchFamily="34" charset="0"/>
                        </a:rPr>
                        <a:t>interactie</a:t>
                      </a:r>
                      <a:endParaRPr lang="en-US" sz="19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0"/>
                        </a:spcAft>
                        <a:buClr>
                          <a:schemeClr val="accent3"/>
                        </a:buClr>
                        <a:buFont typeface="Symbol" panose="05050102010706020507" pitchFamily="18" charset="2"/>
                        <a:buChar char=""/>
                      </a:pPr>
                      <a:r>
                        <a:rPr lang="en-US" sz="1900" dirty="0" err="1">
                          <a:effectLst/>
                          <a:latin typeface="Tahoma" panose="020B0604030504040204" pitchFamily="34" charset="0"/>
                          <a:ea typeface="Tahoma" panose="020B0604030504040204" pitchFamily="34" charset="0"/>
                          <a:cs typeface="Tahoma" panose="020B0604030504040204" pitchFamily="34" charset="0"/>
                        </a:rPr>
                        <a:t>Opbouwen</a:t>
                      </a:r>
                      <a:r>
                        <a:rPr lang="en-US" sz="1900" dirty="0">
                          <a:effectLst/>
                          <a:latin typeface="Tahoma" panose="020B0604030504040204" pitchFamily="34" charset="0"/>
                          <a:ea typeface="Tahoma" panose="020B0604030504040204" pitchFamily="34" charset="0"/>
                          <a:cs typeface="Tahoma" panose="020B0604030504040204" pitchFamily="34" charset="0"/>
                        </a:rPr>
                        <a:t> van </a:t>
                      </a:r>
                      <a:r>
                        <a:rPr lang="en-US" sz="1900" dirty="0" err="1">
                          <a:effectLst/>
                          <a:latin typeface="Tahoma" panose="020B0604030504040204" pitchFamily="34" charset="0"/>
                          <a:ea typeface="Tahoma" panose="020B0604030504040204" pitchFamily="34" charset="0"/>
                          <a:cs typeface="Tahoma" panose="020B0604030504040204" pitchFamily="34" charset="0"/>
                        </a:rPr>
                        <a:t>geëngageerd</a:t>
                      </a:r>
                      <a:r>
                        <a:rPr lang="en-US" sz="1900" dirty="0">
                          <a:effectLst/>
                          <a:latin typeface="Tahoma" panose="020B0604030504040204" pitchFamily="34" charset="0"/>
                          <a:ea typeface="Tahoma" panose="020B0604030504040204" pitchFamily="34" charset="0"/>
                          <a:cs typeface="Tahoma" panose="020B0604030504040204" pitchFamily="34" charset="0"/>
                        </a:rPr>
                        <a:t> gedrag in een interculturele </a:t>
                      </a:r>
                      <a:r>
                        <a:rPr lang="bg-BG" sz="1900" dirty="0">
                          <a:effectLst/>
                          <a:latin typeface="Tahoma" panose="020B0604030504040204" pitchFamily="34" charset="0"/>
                          <a:ea typeface="Tahoma" panose="020B0604030504040204" pitchFamily="34" charset="0"/>
                          <a:cs typeface="Tahoma" panose="020B0604030504040204" pitchFamily="34" charset="0"/>
                        </a:rPr>
                        <a:t>interactiesituatie </a:t>
                      </a:r>
                    </a:p>
                  </a:txBody>
                  <a:tcPr marL="70040" marR="70040" marT="0" marB="0"/>
                </a:tc>
                <a:extLst>
                  <a:ext uri="{0D108BD9-81ED-4DB2-BD59-A6C34878D82A}">
                    <a16:rowId xmlns:a16="http://schemas.microsoft.com/office/drawing/2014/main" val="10000"/>
                  </a:ext>
                </a:extLst>
              </a:tr>
              <a:tr h="1741952">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Verwachte leerresultaten</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900" dirty="0">
                          <a:effectLst/>
                          <a:latin typeface="Tahoma" panose="020B0604030504040204" pitchFamily="34" charset="0"/>
                          <a:ea typeface="Tahoma" panose="020B0604030504040204" pitchFamily="34" charset="0"/>
                          <a:cs typeface="Tahoma" panose="020B0604030504040204" pitchFamily="34" charset="0"/>
                        </a:rPr>
                        <a:t>Identificatie van sociale, culturele en sociaal-psychologische factoren die ten grondslag liggen aan de vorming van stereotypen en vooroordelen</a:t>
                      </a:r>
                    </a:p>
                    <a:p>
                      <a:pPr marL="342900" lvl="0" indent="-342900" algn="just">
                        <a:lnSpc>
                          <a:spcPct val="115000"/>
                        </a:lnSpc>
                        <a:spcAft>
                          <a:spcPts val="0"/>
                        </a:spcAft>
                        <a:buClr>
                          <a:schemeClr val="accent3"/>
                        </a:buClr>
                        <a:buFont typeface="Symbol" panose="05050102010706020507" pitchFamily="18" charset="2"/>
                        <a:buChar char=""/>
                      </a:pPr>
                      <a:r>
                        <a:rPr lang="en-US" sz="1900" dirty="0">
                          <a:effectLst/>
                          <a:latin typeface="Tahoma" panose="020B0604030504040204" pitchFamily="34" charset="0"/>
                          <a:ea typeface="Tahoma" panose="020B0604030504040204" pitchFamily="34" charset="0"/>
                          <a:cs typeface="Tahoma" panose="020B0604030504040204" pitchFamily="34" charset="0"/>
                        </a:rPr>
                        <a:t>Ontwikkeling van zelfreflexieve houdingen met betrekking tot de eigen culturele identiteit en in interactie met andere </a:t>
                      </a:r>
                      <a:r>
                        <a:rPr lang="bg-BG" sz="1900" dirty="0">
                          <a:effectLst/>
                          <a:latin typeface="Tahoma" panose="020B0604030504040204" pitchFamily="34" charset="0"/>
                          <a:ea typeface="Tahoma" panose="020B0604030504040204" pitchFamily="34" charset="0"/>
                          <a:cs typeface="Tahoma" panose="020B0604030504040204" pitchFamily="34" charset="0"/>
                        </a:rPr>
                        <a:t>culturen </a:t>
                      </a:r>
                    </a:p>
                  </a:txBody>
                  <a:tcPr marL="70040" marR="70040" marT="0" marB="0"/>
                </a:tc>
                <a:extLst>
                  <a:ext uri="{0D108BD9-81ED-4DB2-BD59-A6C34878D82A}">
                    <a16:rowId xmlns:a16="http://schemas.microsoft.com/office/drawing/2014/main" val="10001"/>
                  </a:ext>
                </a:extLst>
              </a:tr>
              <a:tr h="1057912">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Basisbegrippen</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0" indent="0" algn="just">
                        <a:lnSpc>
                          <a:spcPct val="115000"/>
                        </a:lnSpc>
                        <a:spcAft>
                          <a:spcPts val="0"/>
                        </a:spcAft>
                      </a:pPr>
                      <a:r>
                        <a:rPr lang="en-US" sz="1900" dirty="0">
                          <a:effectLst/>
                          <a:latin typeface="Tahoma" panose="020B0604030504040204" pitchFamily="34" charset="0"/>
                          <a:ea typeface="Tahoma" panose="020B0604030504040204" pitchFamily="34" charset="0"/>
                          <a:cs typeface="Tahoma" panose="020B0604030504040204" pitchFamily="34" charset="0"/>
                        </a:rPr>
                        <a:t>Stereotypen; vooroordelen; racisme; discriminatie; etnocentrisme; cultuurrelativisme; culturele gevoeligheden; cultureel bewustzijn</a:t>
                      </a:r>
                      <a:endParaRPr lang="bg-BG" sz="1900" dirty="0">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182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208157" y="0"/>
            <a:ext cx="11983844" cy="945528"/>
          </a:xfrm>
        </p:spPr>
        <p:txBody>
          <a:bodyPr/>
          <a:lstStyle/>
          <a:p>
            <a:pPr marL="0" indent="0" algn="just">
              <a:spcBef>
                <a:spcPts val="0"/>
              </a:spcBef>
            </a:pPr>
            <a:r>
              <a:rPr lang="en-US" sz="2400" b="1" dirty="0">
                <a:latin typeface="Tahoma" panose="020B0604030504040204" pitchFamily="34" charset="0"/>
                <a:ea typeface="Tahoma" panose="020B0604030504040204" pitchFamily="34" charset="0"/>
                <a:cs typeface="Tahoma" panose="020B0604030504040204" pitchFamily="34" charset="0"/>
              </a:rPr>
              <a:t>Theoretische definities</a:t>
            </a:r>
          </a:p>
        </p:txBody>
      </p:sp>
      <p:sp>
        <p:nvSpPr>
          <p:cNvPr id="3" name="Текстов контейнер 2"/>
          <p:cNvSpPr>
            <a:spLocks noGrp="1"/>
          </p:cNvSpPr>
          <p:nvPr>
            <p:ph type="body" idx="2"/>
          </p:nvPr>
        </p:nvSpPr>
        <p:spPr>
          <a:xfrm>
            <a:off x="5227197" y="300043"/>
            <a:ext cx="6690483" cy="5765476"/>
          </a:xfrm>
        </p:spPr>
        <p:txBody>
          <a:bodyPr/>
          <a:lstStyle/>
          <a:p>
            <a:pPr marL="0" indent="0"/>
            <a:r>
              <a:rPr lang="en-US" sz="2133" b="1" dirty="0">
                <a:solidFill>
                  <a:schemeClr val="accent2"/>
                </a:solidFill>
                <a:latin typeface="Tahoma" panose="020B0604030504040204" pitchFamily="34" charset="0"/>
                <a:ea typeface="Tahoma" panose="020B0604030504040204" pitchFamily="34" charset="0"/>
                <a:cs typeface="Tahoma" panose="020B0604030504040204" pitchFamily="34" charset="0"/>
              </a:rPr>
              <a:t>Stereotype</a:t>
            </a:r>
          </a:p>
          <a:p>
            <a:pPr marL="0" indent="0"/>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SzPct val="100000"/>
              <a:buFont typeface="Wingdings" panose="05000000000000000000" pitchFamily="2" charset="2"/>
              <a:buChar char="Ø"/>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Een schematische, duurzame, standaard van perceptie, presentatie, denken en gedrag van de persoon of sociale groep/gemeenschap.</a:t>
            </a:r>
          </a:p>
          <a:p>
            <a:pPr marL="380990" indent="-380990" algn="just">
              <a:buClr>
                <a:schemeClr val="accent2"/>
              </a:buClr>
              <a:buSzPct val="100000"/>
              <a:buFont typeface="Wingdings" panose="05000000000000000000" pitchFamily="2" charset="2"/>
              <a:buChar char="Ø"/>
            </a:pP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SzPct val="100000"/>
              <a:buFont typeface="Wingdings" panose="05000000000000000000" pitchFamily="2" charset="2"/>
              <a:buChar char="Ø"/>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Een vereenvoudigd geheel van beschrijvende componenten voor een groep mensen waarvan wordt aangenomen dat ze gemeenschappelijke kenmerken hebben</a:t>
            </a:r>
            <a:r>
              <a:rPr lang="bg-BG" sz="2133"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380990" indent="-380990" algn="just">
              <a:buClr>
                <a:schemeClr val="accent2"/>
              </a:buClr>
              <a:buSzPct val="100000"/>
              <a:buFont typeface="Wingdings" panose="05000000000000000000" pitchFamily="2" charset="2"/>
              <a:buChar char="Ø"/>
            </a:pP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SzPct val="100000"/>
              <a:buFont typeface="Wingdings" panose="05000000000000000000" pitchFamily="2" charset="2"/>
              <a:buChar char="Ø"/>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Een algemeen aanvaarde naïeve definitie van een groep mensen, zonder rekening te houden met de individuele verschillen tussen de leden van deze groep</a:t>
            </a:r>
            <a:r>
              <a:rPr lang="bg-BG" sz="2133"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Текстово поле 3"/>
          <p:cNvSpPr txBox="1"/>
          <p:nvPr/>
        </p:nvSpPr>
        <p:spPr>
          <a:xfrm>
            <a:off x="208157" y="1544467"/>
            <a:ext cx="4756212" cy="3621056"/>
          </a:xfrm>
          <a:prstGeom prst="rect">
            <a:avLst/>
          </a:prstGeom>
          <a:noFill/>
        </p:spPr>
        <p:txBody>
          <a:bodyPr wrap="square" rtlCol="0">
            <a:spAutoFit/>
          </a:bodyPr>
          <a:lstStyle/>
          <a:p>
            <a:pPr algn="ctr" defTabSz="1219170">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ETNISCHE STEREOTYPEN</a:t>
            </a:r>
          </a:p>
          <a:p>
            <a:pPr algn="ctr" defTabSz="1219170">
              <a:buClr>
                <a:srgbClr val="000000"/>
              </a:buClr>
            </a:pPr>
            <a:endParaRPr lang="bg-BG" sz="1867"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algn="just" defTabSz="1219170">
              <a:buClr>
                <a:srgbClr val="000000"/>
              </a:buClr>
            </a:pPr>
            <a:r>
              <a:rPr lang="en-US" sz="2133"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Collectieve ideeën, die bepaalde </a:t>
            </a:r>
            <a:r>
              <a:rPr lang="en-US" sz="2133" i="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gedragsnormen</a:t>
            </a:r>
            <a:r>
              <a:rPr lang="en-US" sz="2133"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133" i="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opleggen</a:t>
            </a:r>
            <a:r>
              <a:rPr lang="en-US" sz="2133"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ten opzichte van een of andere groep en haar vertegenwoordigers. Het specifieke van </a:t>
            </a:r>
            <a:r>
              <a:rPr lang="en-US" sz="2133" i="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een</a:t>
            </a:r>
            <a:r>
              <a:rPr lang="en-US" sz="2133"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stereotype is dat de eigenschappen die eigen zijn aan een of ander lid van een etnische groep worden overgedragen op de hele groep.</a:t>
            </a:r>
            <a:endParaRPr lang="bg-BG" sz="2133"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60570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r>
              <a:rPr lang="en-US" sz="2400" b="1" dirty="0">
                <a:latin typeface="Tahoma" panose="020B0604030504040204" pitchFamily="34" charset="0"/>
                <a:ea typeface="Tahoma" panose="020B0604030504040204" pitchFamily="34" charset="0"/>
                <a:cs typeface="Tahoma" panose="020B0604030504040204" pitchFamily="34" charset="0"/>
              </a:rPr>
              <a:t>VOORBEELDEN</a:t>
            </a:r>
            <a:endParaRPr lang="bg-BG"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664116" y="1140879"/>
            <a:ext cx="3984704" cy="1640791"/>
          </a:xfrm>
        </p:spPr>
        <p:txBody>
          <a:bodyPr/>
          <a:lstStyle/>
          <a:p>
            <a:pPr marL="0" indent="0" algn="just"/>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De Japanners zijn</a:t>
            </a:r>
            <a:r>
              <a:rPr lang="bg-BG" sz="2133"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380990" indent="-380990" algn="just">
              <a:buFontTx/>
              <a:buChar char="-"/>
            </a:pP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vriendelijk</a:t>
            </a:r>
            <a:endParaRPr lang="en-US"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FontTx/>
              <a:buChar char="-"/>
            </a:pP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hardwerkend</a:t>
            </a:r>
            <a:endParaRPr lang="en-US"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FontTx/>
              <a:buChar char="-"/>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gedisciplineerd</a:t>
            </a: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Текстово поле 3"/>
          <p:cNvSpPr txBox="1"/>
          <p:nvPr/>
        </p:nvSpPr>
        <p:spPr>
          <a:xfrm>
            <a:off x="1704899" y="3667513"/>
            <a:ext cx="2284600" cy="1405256"/>
          </a:xfrm>
          <a:prstGeom prst="rect">
            <a:avLst/>
          </a:prstGeom>
          <a:noFill/>
        </p:spPr>
        <p:txBody>
          <a:bodyPr wrap="none" rtlCol="0">
            <a:spAutoFit/>
          </a:bodyPr>
          <a:lstStyle/>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Het Engelse volk</a:t>
            </a:r>
            <a:r>
              <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L="380990" indent="-380990" defTabSz="1219170">
              <a:buClr>
                <a:srgbClr val="000000"/>
              </a:buClr>
              <a:buFontTx/>
              <a:buChar cha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koud</a:t>
            </a:r>
          </a:p>
          <a:p>
            <a:pPr marL="380990" indent="-380990" defTabSz="1219170">
              <a:buClr>
                <a:srgbClr val="000000"/>
              </a:buClr>
              <a:buFontTx/>
              <a:buChar cha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conservatief</a:t>
            </a:r>
          </a:p>
          <a:p>
            <a:pPr marL="380990" indent="-380990" defTabSz="1219170">
              <a:buClr>
                <a:srgbClr val="000000"/>
              </a:buClr>
              <a:buFontTx/>
              <a:buChar char="-"/>
            </a:pP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aristocratisch</a:t>
            </a:r>
            <a:endPar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5" name="Текстово поле 4"/>
          <p:cNvSpPr txBox="1"/>
          <p:nvPr/>
        </p:nvSpPr>
        <p:spPr>
          <a:xfrm>
            <a:off x="6096001" y="1208572"/>
            <a:ext cx="3785011" cy="420564"/>
          </a:xfrm>
          <a:prstGeom prst="rect">
            <a:avLst/>
          </a:prstGeom>
          <a:noFill/>
        </p:spPr>
        <p:txBody>
          <a:bodyPr wrap="none" rtlCol="0">
            <a:spAutoFit/>
          </a:bodyPr>
          <a:lstStyle/>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Zwarten zijn de beste atleten</a:t>
            </a:r>
            <a:r>
              <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pic>
        <p:nvPicPr>
          <p:cNvPr id="6" name="Картина 5"/>
          <p:cNvPicPr>
            <a:picLocks noChangeAspect="1"/>
          </p:cNvPicPr>
          <p:nvPr/>
        </p:nvPicPr>
        <p:blipFill>
          <a:blip r:embed="rId2"/>
          <a:stretch>
            <a:fillRect/>
          </a:stretch>
        </p:blipFill>
        <p:spPr>
          <a:xfrm>
            <a:off x="6898887" y="3421474"/>
            <a:ext cx="4817328" cy="2220841"/>
          </a:xfrm>
          <a:prstGeom prst="rect">
            <a:avLst/>
          </a:prstGeom>
        </p:spPr>
      </p:pic>
      <p:sp>
        <p:nvSpPr>
          <p:cNvPr id="7" name="Текстово поле 6"/>
          <p:cNvSpPr txBox="1"/>
          <p:nvPr/>
        </p:nvSpPr>
        <p:spPr>
          <a:xfrm>
            <a:off x="4341541" y="2242813"/>
            <a:ext cx="3825086" cy="420564"/>
          </a:xfrm>
          <a:prstGeom prst="rect">
            <a:avLst/>
          </a:prstGeom>
          <a:noFill/>
        </p:spPr>
        <p:txBody>
          <a:bodyPr wrap="none" rtlCol="0">
            <a:spAutoFit/>
          </a:bodyPr>
          <a:lstStyle/>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In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zuidelijke</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landen</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zijn</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ze lui</a:t>
            </a:r>
            <a:r>
              <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Tree>
    <p:extLst>
      <p:ext uri="{BB962C8B-B14F-4D97-AF65-F5344CB8AC3E}">
        <p14:creationId xmlns:p14="http://schemas.microsoft.com/office/powerpoint/2010/main" val="6098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138771" y="112962"/>
            <a:ext cx="12053229" cy="768085"/>
          </a:xfrm>
        </p:spPr>
        <p:txBody>
          <a:bodyPr/>
          <a:lstStyle/>
          <a:p>
            <a:pPr marL="0" indent="0" algn="just">
              <a:spcBef>
                <a:spcPts val="0"/>
              </a:spcBef>
            </a:pPr>
            <a:r>
              <a:rPr lang="en-US" sz="2400" b="1" dirty="0">
                <a:latin typeface="Tahoma" panose="020B0604030504040204" pitchFamily="34" charset="0"/>
                <a:ea typeface="Tahoma" panose="020B0604030504040204" pitchFamily="34" charset="0"/>
                <a:cs typeface="Tahoma" panose="020B0604030504040204" pitchFamily="34" charset="0"/>
              </a:rPr>
              <a:t>Theoretische definities</a:t>
            </a:r>
          </a:p>
        </p:txBody>
      </p:sp>
      <p:sp>
        <p:nvSpPr>
          <p:cNvPr id="3" name="Текстов контейнер 2"/>
          <p:cNvSpPr>
            <a:spLocks noGrp="1"/>
          </p:cNvSpPr>
          <p:nvPr>
            <p:ph type="body" idx="2"/>
          </p:nvPr>
        </p:nvSpPr>
        <p:spPr>
          <a:xfrm>
            <a:off x="3508918" y="1016148"/>
            <a:ext cx="7057484" cy="2363397"/>
          </a:xfrm>
        </p:spPr>
        <p:txBody>
          <a:bodyPr/>
          <a:lstStyle/>
          <a:p>
            <a:pPr marL="0" indent="0"/>
            <a:r>
              <a:rPr lang="en-US" sz="2133" b="1" dirty="0" err="1">
                <a:solidFill>
                  <a:schemeClr val="accent2"/>
                </a:solidFill>
                <a:latin typeface="Tahoma" panose="020B0604030504040204" pitchFamily="34" charset="0"/>
                <a:ea typeface="Tahoma" panose="020B0604030504040204" pitchFamily="34" charset="0"/>
                <a:cs typeface="Tahoma" panose="020B0604030504040204" pitchFamily="34" charset="0"/>
              </a:rPr>
              <a:t>Vooroordeel</a:t>
            </a:r>
            <a:endParaRPr lang="en-US" sz="2133"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indent="0"/>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Persoonlijke mening gevormd op basis van onvoldoende informatie en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overhaaste</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conclusies</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of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vooringenomen negatieve houding ten opzichte van iets of iemand (meestal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oneerlijk</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Текстово поле 4"/>
          <p:cNvSpPr txBox="1"/>
          <p:nvPr/>
        </p:nvSpPr>
        <p:spPr>
          <a:xfrm>
            <a:off x="138771" y="4252119"/>
            <a:ext cx="6667443" cy="1733488"/>
          </a:xfrm>
          <a:prstGeom prst="rect">
            <a:avLst/>
          </a:prstGeom>
          <a:noFill/>
        </p:spPr>
        <p:txBody>
          <a:bodyPr wrap="square" rtlCol="0">
            <a:spAutoFit/>
          </a:bodyPr>
          <a:lstStyle/>
          <a:p>
            <a:pPr algn="ctr" defTabSz="1219170">
              <a:buClr>
                <a:srgbClr val="000000"/>
              </a:buClr>
            </a:pPr>
            <a:r>
              <a:rPr lang="en-US" sz="2133"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STIGMATISERING</a:t>
            </a:r>
          </a:p>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Sterke publieke afkeuring; stigmatisering,</a:t>
            </a:r>
          </a:p>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scherpe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veroordeling</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op basis een of ander kenmerk,</a:t>
            </a:r>
          </a:p>
          <a:p>
            <a:pPr defTabSz="1219170">
              <a:buClr>
                <a:srgbClr val="000000"/>
              </a:buClr>
            </a:pP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zodat</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een persoon of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groep</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als</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ongewenst</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wordt</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gezien</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in de communicatie.</a:t>
            </a:r>
          </a:p>
        </p:txBody>
      </p:sp>
      <p:pic>
        <p:nvPicPr>
          <p:cNvPr id="6" name="Картина 5"/>
          <p:cNvPicPr>
            <a:picLocks noChangeAspect="1"/>
          </p:cNvPicPr>
          <p:nvPr/>
        </p:nvPicPr>
        <p:blipFill>
          <a:blip r:embed="rId2"/>
          <a:stretch>
            <a:fillRect/>
          </a:stretch>
        </p:blipFill>
        <p:spPr>
          <a:xfrm>
            <a:off x="6910933" y="3792189"/>
            <a:ext cx="4536265" cy="2224515"/>
          </a:xfrm>
          <a:prstGeom prst="rect">
            <a:avLst/>
          </a:prstGeom>
        </p:spPr>
      </p:pic>
    </p:spTree>
    <p:extLst>
      <p:ext uri="{BB962C8B-B14F-4D97-AF65-F5344CB8AC3E}">
        <p14:creationId xmlns:p14="http://schemas.microsoft.com/office/powerpoint/2010/main" val="370728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223024" y="1"/>
            <a:ext cx="11968976" cy="865255"/>
          </a:xfrm>
        </p:spPr>
        <p:txBody>
          <a:bodyPr/>
          <a:lstStyle/>
          <a:p>
            <a:pPr marL="0" indent="0" algn="just">
              <a:spcBef>
                <a:spcPts val="0"/>
              </a:spcBef>
            </a:pPr>
            <a:r>
              <a:rPr lang="en-US" sz="2400" b="1" dirty="0">
                <a:latin typeface="Tahoma" panose="020B0604030504040204" pitchFamily="34" charset="0"/>
                <a:ea typeface="Tahoma" panose="020B0604030504040204" pitchFamily="34" charset="0"/>
                <a:cs typeface="Tahoma" panose="020B0604030504040204" pitchFamily="34" charset="0"/>
              </a:rPr>
              <a:t>Theoretische definities</a:t>
            </a:r>
          </a:p>
        </p:txBody>
      </p:sp>
      <p:sp>
        <p:nvSpPr>
          <p:cNvPr id="3" name="Текстов контейнер 2"/>
          <p:cNvSpPr>
            <a:spLocks noGrp="1"/>
          </p:cNvSpPr>
          <p:nvPr>
            <p:ph type="body" idx="2"/>
          </p:nvPr>
        </p:nvSpPr>
        <p:spPr>
          <a:xfrm>
            <a:off x="208156" y="1030869"/>
            <a:ext cx="11745952" cy="4978047"/>
          </a:xfrm>
        </p:spPr>
        <p:txBody>
          <a:bodyPr/>
          <a:lstStyle/>
          <a:p>
            <a:pPr marL="0" indent="0"/>
            <a:r>
              <a:rPr lang="en-US" sz="2133" b="1" dirty="0" err="1">
                <a:solidFill>
                  <a:schemeClr val="accent2"/>
                </a:solidFill>
                <a:latin typeface="Tahoma" panose="020B0604030504040204" pitchFamily="34" charset="0"/>
                <a:ea typeface="Tahoma" panose="020B0604030504040204" pitchFamily="34" charset="0"/>
                <a:cs typeface="Tahoma" panose="020B0604030504040204" pitchFamily="34" charset="0"/>
              </a:rPr>
              <a:t>Vooroordeel</a:t>
            </a: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Een houding tegenover een persoon of een groep mensen die niet gebaseerd is op enige ervaring of beleving, maar alleen op een stereotype</a:t>
            </a:r>
            <a:r>
              <a:rPr lang="ru-RU" sz="2133"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380990" indent="-380990" algn="just">
              <a:buClr>
                <a:schemeClr val="accent2"/>
              </a:buClr>
              <a:buFont typeface="Wingdings" panose="05000000000000000000" pitchFamily="2" charset="2"/>
              <a:buChar char="Ø"/>
            </a:pPr>
            <a:endParaRPr lang="ru-RU"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spcBef>
                <a:spcPts val="667"/>
              </a:spcBef>
              <a:buClr>
                <a:schemeClr val="accent2"/>
              </a:buClr>
              <a:buSzPct val="95000"/>
              <a:buFont typeface="Wingdings" panose="05000000000000000000" pitchFamily="2" charset="2"/>
              <a:buChar char="Ø"/>
              <a:defRPr/>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Oordelen die meer gebaseerd zijn op negatieve generalisaties en stereotypen dan op feiten, gevallen of bepaald gedrag van individuen of groepen</a:t>
            </a:r>
            <a:r>
              <a:rPr lang="bg-BG" sz="2133"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380990" indent="-380990" algn="just">
              <a:spcBef>
                <a:spcPts val="667"/>
              </a:spcBef>
              <a:buClr>
                <a:schemeClr val="accent2"/>
              </a:buClr>
              <a:buSzPct val="95000"/>
              <a:buFont typeface="Wingdings" panose="05000000000000000000" pitchFamily="2" charset="2"/>
              <a:buChar char="Ø"/>
              <a:defRPr/>
            </a:pP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spcBef>
                <a:spcPts val="667"/>
              </a:spcBef>
              <a:buClr>
                <a:schemeClr val="accent2"/>
              </a:buClr>
              <a:buSzPct val="95000"/>
              <a:buFont typeface="Wingdings" panose="05000000000000000000" pitchFamily="2" charset="2"/>
              <a:buChar char="Ø"/>
              <a:defRPr/>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Pre-negatieve beoordeling voor leden van een groep op raciale, religieuze, etnische of / en andere signalen</a:t>
            </a:r>
            <a:r>
              <a:rPr lang="bg-BG" sz="2133"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380990" indent="-380990" algn="just">
              <a:spcBef>
                <a:spcPts val="667"/>
              </a:spcBef>
              <a:buClr>
                <a:schemeClr val="accent2"/>
              </a:buClr>
              <a:buSzPct val="95000"/>
              <a:buFont typeface="Wingdings" panose="05000000000000000000" pitchFamily="2" charset="2"/>
              <a:buChar char="Ø"/>
              <a:defRPr/>
            </a:pPr>
            <a:endParaRPr lang="bg-BG" sz="2133" dirty="0">
              <a:latin typeface="Tahoma" panose="020B0604030504040204" pitchFamily="34" charset="0"/>
              <a:ea typeface="Tahoma" panose="020B0604030504040204" pitchFamily="34" charset="0"/>
              <a:cs typeface="Tahoma" panose="020B0604030504040204" pitchFamily="34" charset="0"/>
            </a:endParaRPr>
          </a:p>
          <a:p>
            <a:pPr marL="380990" indent="-380990" algn="just">
              <a:spcBef>
                <a:spcPts val="667"/>
              </a:spcBef>
              <a:buClr>
                <a:schemeClr val="accent2"/>
              </a:buClr>
              <a:buSzPct val="95000"/>
              <a:buFont typeface="Wingdings" panose="05000000000000000000" pitchFamily="2" charset="2"/>
              <a:buChar char="Ø"/>
              <a:defRPr/>
            </a:pP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Antipathie gebaseerd op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fout</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33" dirty="0" err="1">
                <a:solidFill>
                  <a:schemeClr val="tx1"/>
                </a:solidFill>
                <a:latin typeface="Tahoma" panose="020B0604030504040204" pitchFamily="34" charset="0"/>
                <a:ea typeface="Tahoma" panose="020B0604030504040204" pitchFamily="34" charset="0"/>
                <a:cs typeface="Tahoma" panose="020B0604030504040204" pitchFamily="34" charset="0"/>
              </a:rPr>
              <a:t>oordeel</a:t>
            </a:r>
            <a:r>
              <a:rPr lang="en-US" sz="2133" dirty="0">
                <a:solidFill>
                  <a:schemeClr val="tx1"/>
                </a:solidFill>
                <a:latin typeface="Tahoma" panose="020B0604030504040204" pitchFamily="34" charset="0"/>
                <a:ea typeface="Tahoma" panose="020B0604030504040204" pitchFamily="34" charset="0"/>
                <a:cs typeface="Tahoma" panose="020B0604030504040204" pitchFamily="34" charset="0"/>
              </a:rPr>
              <a:t> over een groep waaraan ongewenste eigenschappen worden toegeschreven</a:t>
            </a:r>
            <a:r>
              <a:rPr lang="ru-RU" sz="2133"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bg-BG" sz="2133"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984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r>
              <a:rPr lang="en-US" sz="2400" b="1" dirty="0">
                <a:latin typeface="Tahoma" panose="020B0604030504040204" pitchFamily="34" charset="0"/>
                <a:ea typeface="Tahoma" panose="020B0604030504040204" pitchFamily="34" charset="0"/>
                <a:cs typeface="Tahoma" panose="020B0604030504040204" pitchFamily="34" charset="0"/>
              </a:rPr>
              <a:t>VOORBEELDEN</a:t>
            </a:r>
            <a:endParaRPr lang="bg-BG"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Текстово поле 3"/>
          <p:cNvSpPr txBox="1"/>
          <p:nvPr/>
        </p:nvSpPr>
        <p:spPr>
          <a:xfrm>
            <a:off x="323878" y="1355813"/>
            <a:ext cx="5581977" cy="420564"/>
          </a:xfrm>
          <a:prstGeom prst="rect">
            <a:avLst/>
          </a:prstGeom>
          <a:noFill/>
        </p:spPr>
        <p:txBody>
          <a:bodyPr wrap="none" rtlCol="0">
            <a:spAutoFit/>
          </a:bodyPr>
          <a:lstStyle/>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Migranten kunnen niet geïntegreerd worden</a:t>
            </a:r>
            <a:r>
              <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5" name="Текстово поле 4"/>
          <p:cNvSpPr txBox="1"/>
          <p:nvPr/>
        </p:nvSpPr>
        <p:spPr>
          <a:xfrm>
            <a:off x="8137912" y="2161076"/>
            <a:ext cx="2342308" cy="1733488"/>
          </a:xfrm>
          <a:prstGeom prst="rect">
            <a:avLst/>
          </a:prstGeom>
          <a:noFill/>
        </p:spPr>
        <p:txBody>
          <a:bodyPr wrap="none" rtlCol="0">
            <a:spAutoFit/>
          </a:bodyPr>
          <a:lstStyle/>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 zigeuners zijn</a:t>
            </a:r>
            <a:r>
              <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L="380990" indent="-380990" defTabSz="1219170">
              <a:buClr>
                <a:srgbClr val="000000"/>
              </a:buClr>
              <a:buFontTx/>
              <a:buChar cha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ongeschoold</a:t>
            </a:r>
          </a:p>
          <a:p>
            <a:pPr marL="380990" indent="-380990" defTabSz="1219170">
              <a:buClr>
                <a:srgbClr val="000000"/>
              </a:buClr>
              <a:buFontTx/>
              <a:buChar cha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dieven</a:t>
            </a:r>
          </a:p>
          <a:p>
            <a:pPr marL="380990" indent="-380990" defTabSz="1219170">
              <a:buClr>
                <a:srgbClr val="000000"/>
              </a:buClr>
              <a:buFontTx/>
              <a:buChar cha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arm</a:t>
            </a:r>
          </a:p>
          <a:p>
            <a:pPr marL="380990" indent="-380990" defTabSz="1219170">
              <a:buClr>
                <a:srgbClr val="000000"/>
              </a:buClr>
              <a:buFontTx/>
              <a:buChar char="-"/>
            </a:pP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vuil</a:t>
            </a:r>
            <a:endPar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Текстово поле 5"/>
          <p:cNvSpPr txBox="1"/>
          <p:nvPr/>
        </p:nvSpPr>
        <p:spPr>
          <a:xfrm>
            <a:off x="2656469" y="2456012"/>
            <a:ext cx="4176143" cy="420564"/>
          </a:xfrm>
          <a:prstGeom prst="rect">
            <a:avLst/>
          </a:prstGeom>
          <a:noFill/>
        </p:spPr>
        <p:txBody>
          <a:bodyPr wrap="none" rtlCol="0">
            <a:spAutoFit/>
          </a:bodyPr>
          <a:lstStyle/>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Alle </a:t>
            </a:r>
            <a:r>
              <a:rPr lang="en-US" sz="2133"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moslims </a:t>
            </a: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zijn fanatiekelingen</a:t>
            </a:r>
            <a:r>
              <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7" name="Текстово поле 6"/>
          <p:cNvSpPr txBox="1"/>
          <p:nvPr/>
        </p:nvSpPr>
        <p:spPr>
          <a:xfrm>
            <a:off x="614556" y="3682195"/>
            <a:ext cx="5788764" cy="420564"/>
          </a:xfrm>
          <a:prstGeom prst="rect">
            <a:avLst/>
          </a:prstGeom>
          <a:noFill/>
        </p:spPr>
        <p:txBody>
          <a:bodyPr wrap="none" rtlCol="0">
            <a:spAutoFit/>
          </a:bodyPr>
          <a:lstStyle/>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Mensen met een handicap zijn niet waardevol</a:t>
            </a:r>
            <a:r>
              <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8" name="Текстово поле 7"/>
          <p:cNvSpPr txBox="1"/>
          <p:nvPr/>
        </p:nvSpPr>
        <p:spPr>
          <a:xfrm>
            <a:off x="5902756" y="4800157"/>
            <a:ext cx="4825360" cy="420564"/>
          </a:xfrm>
          <a:prstGeom prst="rect">
            <a:avLst/>
          </a:prstGeom>
          <a:noFill/>
        </p:spPr>
        <p:txBody>
          <a:bodyPr wrap="none" rtlCol="0">
            <a:spAutoFit/>
          </a:bodyPr>
          <a:lstStyle/>
          <a:p>
            <a:pPr defTabSz="1219170">
              <a:buClr>
                <a:srgbClr val="000000"/>
              </a:buClr>
            </a:pPr>
            <a:r>
              <a:rPr lang="en-US"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Het zwarte ras is inferieur aan de rest</a:t>
            </a:r>
            <a:r>
              <a:rPr lang="bg-BG" sz="2133"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Tree>
    <p:extLst>
      <p:ext uri="{BB962C8B-B14F-4D97-AF65-F5344CB8AC3E}">
        <p14:creationId xmlns:p14="http://schemas.microsoft.com/office/powerpoint/2010/main" val="192109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223024" y="1"/>
            <a:ext cx="11968976" cy="865255"/>
          </a:xfrm>
        </p:spPr>
        <p:txBody>
          <a:bodyPr/>
          <a:lstStyle/>
          <a:p>
            <a:pPr marL="0" indent="0" algn="just">
              <a:spcBef>
                <a:spcPts val="0"/>
              </a:spcBef>
            </a:pPr>
            <a:r>
              <a:rPr lang="en-US" sz="2400" b="1" dirty="0">
                <a:latin typeface="Tahoma" panose="020B0604030504040204" pitchFamily="34" charset="0"/>
                <a:ea typeface="Tahoma" panose="020B0604030504040204" pitchFamily="34" charset="0"/>
                <a:cs typeface="Tahoma" panose="020B0604030504040204" pitchFamily="34" charset="0"/>
              </a:rPr>
              <a:t>Theoretische definitie</a:t>
            </a:r>
          </a:p>
        </p:txBody>
      </p:sp>
      <p:sp>
        <p:nvSpPr>
          <p:cNvPr id="3" name="Текстов контейнер 2"/>
          <p:cNvSpPr>
            <a:spLocks noGrp="1"/>
          </p:cNvSpPr>
          <p:nvPr>
            <p:ph type="body" idx="2"/>
          </p:nvPr>
        </p:nvSpPr>
        <p:spPr>
          <a:xfrm>
            <a:off x="208156" y="1030869"/>
            <a:ext cx="11745952" cy="4500137"/>
          </a:xfrm>
        </p:spPr>
        <p:txBody>
          <a:bodyPr/>
          <a:lstStyle/>
          <a:p>
            <a:pPr marL="0" indent="0" algn="just"/>
            <a:endParaRPr lang="bg-BG"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Диаграма 3"/>
          <p:cNvGraphicFramePr/>
          <p:nvPr>
            <p:extLst>
              <p:ext uri="{D42A27DB-BD31-4B8C-83A1-F6EECF244321}">
                <p14:modId xmlns:p14="http://schemas.microsoft.com/office/powerpoint/2010/main" val="69918594"/>
              </p:ext>
            </p:extLst>
          </p:nvPr>
        </p:nvGraphicFramePr>
        <p:xfrm>
          <a:off x="1833563" y="523385"/>
          <a:ext cx="8336156" cy="581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Текстово поле 4"/>
          <p:cNvSpPr txBox="1"/>
          <p:nvPr/>
        </p:nvSpPr>
        <p:spPr>
          <a:xfrm>
            <a:off x="7578807" y="3349168"/>
            <a:ext cx="4758335" cy="1528945"/>
          </a:xfrm>
          <a:prstGeom prst="rect">
            <a:avLst/>
          </a:prstGeom>
          <a:noFill/>
        </p:spPr>
        <p:txBody>
          <a:bodyPr wrap="square" rtlCol="0">
            <a:spAutoFit/>
          </a:bodyPr>
          <a:lstStyle/>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Haat,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vijandigheid</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gericht</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op</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buitenlanders en alles wat buitenlands is.</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Haat tegen buitenlanders. De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overtuiging</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dat "buitenlanders" de samenleving zullen schaden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6" name="Текстово поле 5"/>
          <p:cNvSpPr txBox="1"/>
          <p:nvPr/>
        </p:nvSpPr>
        <p:spPr>
          <a:xfrm>
            <a:off x="1180589" y="879004"/>
            <a:ext cx="6732992" cy="1241622"/>
          </a:xfrm>
          <a:prstGeom prst="rect">
            <a:avLst/>
          </a:prstGeom>
          <a:noFill/>
        </p:spPr>
        <p:txBody>
          <a:bodyPr wrap="square" rtlCol="0">
            <a:spAutoFit/>
          </a:bodyPr>
          <a:lstStyle/>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Een gevoel van superioriteit van de eigen cultuur</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boven anderen. Houding om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andere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culturen</a:t>
            </a:r>
            <a:endPar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en het gedrag van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hun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vertegenwoordigers</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te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waarderen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door de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bril</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van de eigen cultuur</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8" name="Текстово поле 7"/>
          <p:cNvSpPr txBox="1"/>
          <p:nvPr/>
        </p:nvSpPr>
        <p:spPr>
          <a:xfrm>
            <a:off x="0" y="3583630"/>
            <a:ext cx="5029208" cy="1528945"/>
          </a:xfrm>
          <a:prstGeom prst="rect">
            <a:avLst/>
          </a:prstGeom>
          <a:noFill/>
        </p:spPr>
        <p:txBody>
          <a:bodyPr wrap="square" rtlCol="0">
            <a:spAutoFit/>
          </a:bodyPr>
          <a:lstStyle/>
          <a:p>
            <a:pPr defTabSz="1219170">
              <a:buClr>
                <a:srgbClr val="000000"/>
              </a:buClr>
            </a:pPr>
            <a:endPar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Een geloofssysteem dat minderheden of bepaalde etnische groepen als minderwaardig identificeert en hen in een ondergeschikte positie plaatst</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Tree>
    <p:extLst>
      <p:ext uri="{BB962C8B-B14F-4D97-AF65-F5344CB8AC3E}">
        <p14:creationId xmlns:p14="http://schemas.microsoft.com/office/powerpoint/2010/main" val="2973197382"/>
      </p:ext>
    </p:extLst>
  </p:cSld>
  <p:clrMapOvr>
    <a:masterClrMapping/>
  </p:clrMapOvr>
</p:sld>
</file>

<file path=ppt/theme/theme1.xml><?xml version="1.0" encoding="utf-8"?>
<a:theme xmlns:a="http://schemas.openxmlformats.org/drawingml/2006/main" name="Cover and End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1749</Words>
  <Application>Microsoft Office PowerPoint</Application>
  <PresentationFormat>Breedbeeld</PresentationFormat>
  <Paragraphs>221</Paragraphs>
  <Slides>21</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21</vt:i4>
      </vt:variant>
    </vt:vector>
  </HeadingPairs>
  <TitlesOfParts>
    <vt:vector size="29" baseType="lpstr">
      <vt:lpstr>Malgun Gothic</vt:lpstr>
      <vt:lpstr>Arial</vt:lpstr>
      <vt:lpstr>Calibri</vt:lpstr>
      <vt:lpstr>Symbol</vt:lpstr>
      <vt:lpstr>Tahoma</vt:lpstr>
      <vt:lpstr>Wingdings</vt:lpstr>
      <vt:lpstr>Cover and End Slide Master</vt:lpstr>
      <vt:lpstr>Contents Slide Master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Karel Moons</dc:creator>
  <cp:lastModifiedBy>Karel Moons</cp:lastModifiedBy>
  <cp:revision>2</cp:revision>
  <dcterms:created xsi:type="dcterms:W3CDTF">2022-09-21T09:37:36Z</dcterms:created>
  <dcterms:modified xsi:type="dcterms:W3CDTF">2022-10-26T15:50:34Z</dcterms:modified>
</cp:coreProperties>
</file>